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29" autoAdjust="0"/>
  </p:normalViewPr>
  <p:slideViewPr>
    <p:cSldViewPr>
      <p:cViewPr>
        <p:scale>
          <a:sx n="125" d="100"/>
          <a:sy n="125" d="100"/>
        </p:scale>
        <p:origin x="-2352" y="23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186" y="323528"/>
            <a:ext cx="1238250" cy="991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107504"/>
            <a:ext cx="6624736" cy="877227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Дополнительные услуги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, </a:t>
            </a:r>
            <a:b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оказываемые ООО </a:t>
            </a:r>
            <a:r>
              <a:rPr lang="ru-RU" sz="2200" dirty="0">
                <a:solidFill>
                  <a:srgbClr val="7030A0"/>
                </a:solidFill>
                <a:cs typeface="Times New Roman" pitchFamily="18" charset="0"/>
              </a:rPr>
              <a:t>"</a:t>
            </a:r>
            <a:r>
              <a:rPr lang="ru-RU" sz="2200" dirty="0" err="1">
                <a:solidFill>
                  <a:srgbClr val="7030A0"/>
                </a:solidFill>
                <a:cs typeface="Times New Roman" pitchFamily="18" charset="0"/>
              </a:rPr>
              <a:t>Химград</a:t>
            </a:r>
            <a:r>
              <a:rPr lang="ru-RU" sz="2200" dirty="0">
                <a:solidFill>
                  <a:srgbClr val="7030A0"/>
                </a:solidFill>
                <a:cs typeface="Times New Roman" pitchFamily="18" charset="0"/>
              </a:rPr>
              <a:t> " 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</a:br>
            <a:endParaRPr lang="ru-RU" sz="2200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8200" y="1115616"/>
            <a:ext cx="6326666" cy="424276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Ins="288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</a:rPr>
              <a:t> </a:t>
            </a:r>
            <a:r>
              <a:rPr lang="ru-RU" sz="1400" dirty="0" smtClean="0">
                <a:solidFill>
                  <a:srgbClr val="0070C0"/>
                </a:solidFill>
              </a:rPr>
              <a:t>    </a:t>
            </a:r>
            <a:r>
              <a:rPr lang="ru-RU" sz="1400" dirty="0" smtClean="0">
                <a:solidFill>
                  <a:srgbClr val="0070C0"/>
                </a:solidFill>
              </a:rPr>
              <a:t>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      С целью расширения спектра предоставляемых услуг и принимая во внимание их востребованность, ООО «</a:t>
            </a:r>
            <a:r>
              <a:rPr lang="ru-RU" sz="1400" dirty="0" err="1" smtClean="0">
                <a:solidFill>
                  <a:schemeClr val="tx1"/>
                </a:solidFill>
              </a:rPr>
              <a:t>Химград</a:t>
            </a:r>
            <a:r>
              <a:rPr lang="ru-RU" sz="1400" dirty="0" smtClean="0">
                <a:solidFill>
                  <a:schemeClr val="tx1"/>
                </a:solidFill>
              </a:rPr>
              <a:t>» сегодня готово предложить Вам пакет дополнительных услуг, включающий в себя оперативное решение следующих вопросов: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 </a:t>
            </a:r>
            <a:r>
              <a:rPr lang="ru-RU" sz="1400" dirty="0">
                <a:solidFill>
                  <a:schemeClr val="tx1"/>
                </a:solidFill>
              </a:rPr>
              <a:t>проведение обследования локальных инженерных сетей;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сопровождение и подготовка документов на заключение договоров энергоснабжения, благоустройства;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осуществление экологического аудита;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разработка и согласование нормативной экологической документации, сдача деклараций;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оформление необходимого пакета документов по охране труда;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техническое обслуживание инженерных сетей и оборудования;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абонентское обслуживание коммерческих приборов учета;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оформление и сопровождение разрешительной технической документации в надзорных органах;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проведение общестроительных и ремонтных работ;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- осуществление строительного технического надзора;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- охрана </a:t>
            </a:r>
            <a:r>
              <a:rPr lang="ru-RU" sz="1400" dirty="0" smtClean="0">
                <a:solidFill>
                  <a:schemeClr val="tx1"/>
                </a:solidFill>
              </a:rPr>
              <a:t>объектов;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smtClean="0">
                <a:solidFill>
                  <a:schemeClr val="tx1"/>
                </a:solidFill>
              </a:rPr>
              <a:t>- благоустройство </a:t>
            </a:r>
            <a:r>
              <a:rPr lang="ru-RU" sz="1400" dirty="0" smtClean="0">
                <a:solidFill>
                  <a:schemeClr val="tx1"/>
                </a:solidFill>
              </a:rPr>
              <a:t>территории.</a:t>
            </a:r>
          </a:p>
          <a:p>
            <a:pPr algn="just"/>
            <a:endParaRPr lang="ru-RU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400" dirty="0" smtClean="0">
              <a:solidFill>
                <a:srgbClr val="0070C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" y="8358214"/>
            <a:ext cx="688538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800" i="1" dirty="0" smtClean="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88621" y="5580112"/>
            <a:ext cx="5983128" cy="173389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Ins="1692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</a:rPr>
              <a:t>       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Отсутствие 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необходимости содержать в штате организации узконаправленных специалистов, снижение расходов на энергоресурсы, оптимизация платежей и исключение возможности применения штрафных санкций в конечном итоге позволит повысить конкурентоспособность Вашего бизнеса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Calibri" pitchFamily="34" charset="0"/>
            </a:endParaRP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</a:rPr>
              <a:t>          </a:t>
            </a:r>
            <a:endParaRPr lang="ru-RU" sz="1400" dirty="0" smtClean="0">
              <a:solidFill>
                <a:srgbClr val="0070C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6950" y="7477270"/>
            <a:ext cx="6328938" cy="86985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Ins="288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     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    Стоимость </a:t>
            </a:r>
            <a:r>
              <a:rPr lang="ru-RU" sz="1400" dirty="0">
                <a:solidFill>
                  <a:schemeClr val="tx1"/>
                </a:solidFill>
                <a:latin typeface="Calibri" pitchFamily="34" charset="0"/>
              </a:rPr>
              <a:t>услуг и работ определяется в индивидуальном порядке и может носить характер абонентского обслуживания или разовых договоров.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400" dirty="0" smtClean="0">
              <a:solidFill>
                <a:srgbClr val="0070C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78" y="5580112"/>
            <a:ext cx="1987110" cy="1718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184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Дополнительные услуги,  оказываемые ООО "Химград "  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114</cp:revision>
  <cp:lastPrinted>2014-07-24T13:41:11Z</cp:lastPrinted>
  <dcterms:created xsi:type="dcterms:W3CDTF">2011-03-23T07:21:32Z</dcterms:created>
  <dcterms:modified xsi:type="dcterms:W3CDTF">2015-01-29T11:32:31Z</dcterms:modified>
</cp:coreProperties>
</file>