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07" r:id="rId2"/>
    <p:sldId id="488" r:id="rId3"/>
    <p:sldId id="466" r:id="rId4"/>
    <p:sldId id="495" r:id="rId5"/>
    <p:sldId id="499" r:id="rId6"/>
    <p:sldId id="500" r:id="rId7"/>
    <p:sldId id="470" r:id="rId8"/>
  </p:sldIdLst>
  <p:sldSz cx="12192000" cy="6858000"/>
  <p:notesSz cx="6797675" cy="992822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BA4"/>
    <a:srgbClr val="232A70"/>
    <a:srgbClr val="4F81BD"/>
    <a:srgbClr val="000086"/>
    <a:srgbClr val="3B3CA2"/>
    <a:srgbClr val="D0D8E8"/>
    <a:srgbClr val="E9EDF4"/>
    <a:srgbClr val="323987"/>
    <a:srgbClr val="A2D9F7"/>
    <a:srgbClr val="C7D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96" autoAdjust="0"/>
    <p:restoredTop sz="92280" autoAdjust="0"/>
  </p:normalViewPr>
  <p:slideViewPr>
    <p:cSldViewPr snapToGrid="0" snapToObjects="1">
      <p:cViewPr varScale="1">
        <p:scale>
          <a:sx n="106" d="100"/>
          <a:sy n="106" d="100"/>
        </p:scale>
        <p:origin x="78" y="108"/>
      </p:cViewPr>
      <p:guideLst>
        <p:guide orient="horz" pos="225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6E349-467A-4F45-88E5-34C7AEEB88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A975405-CEF4-4AAA-AE3A-9AA6C79643F2}">
      <dgm:prSet phldrT="[Текст]" custT="1"/>
      <dgm:spPr>
        <a:solidFill>
          <a:srgbClr val="FFF383"/>
        </a:solidFill>
      </dgm:spPr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                      ЯНВАРЬ по</a:t>
          </a:r>
          <a:endParaRPr lang="ru-RU" sz="1600" dirty="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ADE37E92-1396-46AC-A2B6-5948C196F3CF}" type="parTrans" cxnId="{25A6A509-60DE-458A-BD23-11AFE5070532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2D8FF5B9-C6C3-45DC-B1BF-550B3594AA0F}" type="sibTrans" cxnId="{25A6A509-60DE-458A-BD23-11AFE5070532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BDEC5885-B84C-47C1-A640-5A76CE96185B}">
      <dgm:prSet phldrT="[Текст]" custT="1"/>
      <dgm:spPr>
        <a:solidFill>
          <a:srgbClr val="FBD5A6"/>
        </a:solidFill>
      </dgm:spPr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                   ДЕКАБРЬ 20</a:t>
          </a:r>
          <a:r>
            <a:rPr lang="en-US" sz="16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19</a:t>
          </a:r>
          <a:endParaRPr lang="ru-RU" sz="1600" dirty="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2ADEC2CF-4894-4496-ABB4-42BE99E30FD2}" type="parTrans" cxnId="{978FF374-FD13-4A64-B64C-36897B9AB289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8BDE9C9C-1845-4F1C-99B8-E120F04E72BB}" type="sibTrans" cxnId="{978FF374-FD13-4A64-B64C-36897B9AB289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65179955-043F-4037-8464-8474A6FDA968}" type="pres">
      <dgm:prSet presAssocID="{1A16E349-467A-4F45-88E5-34C7AEEB886E}" presName="Name0" presStyleCnt="0">
        <dgm:presLayoutVars>
          <dgm:dir/>
          <dgm:resizeHandles val="exact"/>
        </dgm:presLayoutVars>
      </dgm:prSet>
      <dgm:spPr/>
    </dgm:pt>
    <dgm:pt modelId="{D1C26981-BDBA-4E9B-9A4D-28A70613536A}" type="pres">
      <dgm:prSet presAssocID="{1A975405-CEF4-4AAA-AE3A-9AA6C79643F2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A40CF-6ACD-4BDF-A6EC-F756834B7C52}" type="pres">
      <dgm:prSet presAssocID="{2D8FF5B9-C6C3-45DC-B1BF-550B3594AA0F}" presName="parSpace" presStyleCnt="0"/>
      <dgm:spPr/>
    </dgm:pt>
    <dgm:pt modelId="{FEFEE3F0-68FF-4924-96B8-AD66A9F56105}" type="pres">
      <dgm:prSet presAssocID="{BDEC5885-B84C-47C1-A640-5A76CE96185B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31455F-2F16-4243-94D9-BD55B32BA9FA}" type="presOf" srcId="{BDEC5885-B84C-47C1-A640-5A76CE96185B}" destId="{FEFEE3F0-68FF-4924-96B8-AD66A9F56105}" srcOrd="0" destOrd="0" presId="urn:microsoft.com/office/officeart/2005/8/layout/hChevron3"/>
    <dgm:cxn modelId="{25A6A509-60DE-458A-BD23-11AFE5070532}" srcId="{1A16E349-467A-4F45-88E5-34C7AEEB886E}" destId="{1A975405-CEF4-4AAA-AE3A-9AA6C79643F2}" srcOrd="0" destOrd="0" parTransId="{ADE37E92-1396-46AC-A2B6-5948C196F3CF}" sibTransId="{2D8FF5B9-C6C3-45DC-B1BF-550B3594AA0F}"/>
    <dgm:cxn modelId="{38476B5A-CC03-4752-A2B4-F8449CE8EF69}" type="presOf" srcId="{1A16E349-467A-4F45-88E5-34C7AEEB886E}" destId="{65179955-043F-4037-8464-8474A6FDA968}" srcOrd="0" destOrd="0" presId="urn:microsoft.com/office/officeart/2005/8/layout/hChevron3"/>
    <dgm:cxn modelId="{C1BA8B33-EC94-437B-95F0-AB5CA3288DB5}" type="presOf" srcId="{1A975405-CEF4-4AAA-AE3A-9AA6C79643F2}" destId="{D1C26981-BDBA-4E9B-9A4D-28A70613536A}" srcOrd="0" destOrd="0" presId="urn:microsoft.com/office/officeart/2005/8/layout/hChevron3"/>
    <dgm:cxn modelId="{978FF374-FD13-4A64-B64C-36897B9AB289}" srcId="{1A16E349-467A-4F45-88E5-34C7AEEB886E}" destId="{BDEC5885-B84C-47C1-A640-5A76CE96185B}" srcOrd="1" destOrd="0" parTransId="{2ADEC2CF-4894-4496-ABB4-42BE99E30FD2}" sibTransId="{8BDE9C9C-1845-4F1C-99B8-E120F04E72BB}"/>
    <dgm:cxn modelId="{78044E24-FC44-4311-ADB6-182E78882F14}" type="presParOf" srcId="{65179955-043F-4037-8464-8474A6FDA968}" destId="{D1C26981-BDBA-4E9B-9A4D-28A70613536A}" srcOrd="0" destOrd="0" presId="urn:microsoft.com/office/officeart/2005/8/layout/hChevron3"/>
    <dgm:cxn modelId="{83A8775F-5EC5-4F2E-B1D8-2E541D778AED}" type="presParOf" srcId="{65179955-043F-4037-8464-8474A6FDA968}" destId="{C95A40CF-6ACD-4BDF-A6EC-F756834B7C52}" srcOrd="1" destOrd="0" presId="urn:microsoft.com/office/officeart/2005/8/layout/hChevron3"/>
    <dgm:cxn modelId="{6E37EC74-E8A2-4557-8795-F4173FF3FD60}" type="presParOf" srcId="{65179955-043F-4037-8464-8474A6FDA968}" destId="{FEFEE3F0-68FF-4924-96B8-AD66A9F56105}" srcOrd="2" destOrd="0" presId="urn:microsoft.com/office/officeart/2005/8/layout/hChevron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16E349-467A-4F45-88E5-34C7AEEB88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A975405-CEF4-4AAA-AE3A-9AA6C79643F2}">
      <dgm:prSet phldrT="[Текст]" custT="1"/>
      <dgm:spPr>
        <a:solidFill>
          <a:srgbClr val="FFF383"/>
        </a:solidFill>
      </dgm:spPr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              ЯНВАРЬ по</a:t>
          </a:r>
          <a:endParaRPr lang="ru-RU" sz="1600" dirty="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ADE37E92-1396-46AC-A2B6-5948C196F3CF}" type="parTrans" cxnId="{25A6A509-60DE-458A-BD23-11AFE5070532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2D8FF5B9-C6C3-45DC-B1BF-550B3594AA0F}" type="sibTrans" cxnId="{25A6A509-60DE-458A-BD23-11AFE5070532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BDEC5885-B84C-47C1-A640-5A76CE96185B}">
      <dgm:prSet phldrT="[Текст]" custT="1"/>
      <dgm:spPr>
        <a:solidFill>
          <a:srgbClr val="FBD5A6"/>
        </a:solidFill>
      </dgm:spPr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          АПРЕЛЬ 2020</a:t>
          </a:r>
          <a:endParaRPr lang="ru-RU" sz="1600" dirty="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2ADEC2CF-4894-4496-ABB4-42BE99E30FD2}" type="parTrans" cxnId="{978FF374-FD13-4A64-B64C-36897B9AB289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8BDE9C9C-1845-4F1C-99B8-E120F04E72BB}" type="sibTrans" cxnId="{978FF374-FD13-4A64-B64C-36897B9AB289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32AA306E-16AF-4141-B9BE-81E9501ED3A6}">
      <dgm:prSet phldrT="[Текст]" custT="1"/>
      <dgm:spPr>
        <a:solidFill>
          <a:srgbClr val="C7D9EF"/>
        </a:solidFill>
      </dgm:spPr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             АПРЕЛЬ по</a:t>
          </a:r>
          <a:endParaRPr lang="ru-RU" sz="1600" dirty="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8032CD81-10CE-4D0A-931C-F524D403952F}" type="parTrans" cxnId="{27A8AC63-1E1F-4755-9C66-EEB937F2E70A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09795BDB-09F1-4952-A86E-429A0F9655B4}" type="sibTrans" cxnId="{27A8AC63-1E1F-4755-9C66-EEB937F2E70A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3CFC323D-2758-4BDD-9685-6BE9A61F0FCC}">
      <dgm:prSet phldrT="[Текст]" custT="1"/>
      <dgm:spPr>
        <a:solidFill>
          <a:srgbClr val="A2D9F7"/>
        </a:solidFill>
      </dgm:spPr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           ДЕКАБРЬ 2020</a:t>
          </a:r>
          <a:endParaRPr lang="ru-RU" sz="1600" dirty="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44AB1FB4-4A88-4B42-8900-A3C2DF6B7F7B}" type="parTrans" cxnId="{DE1BC730-1745-4C8E-A5B2-711C006194EE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E8D395D2-25E5-41BF-B4BF-C51448E80F76}" type="sibTrans" cxnId="{DE1BC730-1745-4C8E-A5B2-711C006194EE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Franklin Gothic Demi" panose="020B0703020102020204" pitchFamily="34" charset="0"/>
          </a:endParaRPr>
        </a:p>
      </dgm:t>
    </dgm:pt>
    <dgm:pt modelId="{65179955-043F-4037-8464-8474A6FDA968}" type="pres">
      <dgm:prSet presAssocID="{1A16E349-467A-4F45-88E5-34C7AEEB886E}" presName="Name0" presStyleCnt="0">
        <dgm:presLayoutVars>
          <dgm:dir/>
          <dgm:resizeHandles val="exact"/>
        </dgm:presLayoutVars>
      </dgm:prSet>
      <dgm:spPr/>
    </dgm:pt>
    <dgm:pt modelId="{D1C26981-BDBA-4E9B-9A4D-28A70613536A}" type="pres">
      <dgm:prSet presAssocID="{1A975405-CEF4-4AAA-AE3A-9AA6C79643F2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A40CF-6ACD-4BDF-A6EC-F756834B7C52}" type="pres">
      <dgm:prSet presAssocID="{2D8FF5B9-C6C3-45DC-B1BF-550B3594AA0F}" presName="parSpace" presStyleCnt="0"/>
      <dgm:spPr/>
    </dgm:pt>
    <dgm:pt modelId="{FEFEE3F0-68FF-4924-96B8-AD66A9F56105}" type="pres">
      <dgm:prSet presAssocID="{BDEC5885-B84C-47C1-A640-5A76CE96185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632BA-8364-4555-99F0-8BB98E907094}" type="pres">
      <dgm:prSet presAssocID="{8BDE9C9C-1845-4F1C-99B8-E120F04E72BB}" presName="parSpace" presStyleCnt="0"/>
      <dgm:spPr/>
    </dgm:pt>
    <dgm:pt modelId="{EFE29232-E3E5-4092-A039-2CCEAFBCDDD0}" type="pres">
      <dgm:prSet presAssocID="{32AA306E-16AF-4141-B9BE-81E9501ED3A6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8B85C-D6B0-4DCC-AC54-6763CE52DE12}" type="pres">
      <dgm:prSet presAssocID="{09795BDB-09F1-4952-A86E-429A0F9655B4}" presName="parSpace" presStyleCnt="0"/>
      <dgm:spPr/>
    </dgm:pt>
    <dgm:pt modelId="{E565C5A0-22F3-4F21-9FD2-B2ADAF4FDF6F}" type="pres">
      <dgm:prSet presAssocID="{3CFC323D-2758-4BDD-9685-6BE9A61F0FCC}" presName="parTxOnly" presStyleLbl="node1" presStyleIdx="3" presStyleCnt="4" custScaleX="89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8EF582-4036-4447-B838-2FD73873ECE8}" type="presOf" srcId="{1A975405-CEF4-4AAA-AE3A-9AA6C79643F2}" destId="{D1C26981-BDBA-4E9B-9A4D-28A70613536A}" srcOrd="0" destOrd="0" presId="urn:microsoft.com/office/officeart/2005/8/layout/hChevron3"/>
    <dgm:cxn modelId="{024BBDC3-AA74-4050-BB55-BA8002DEBBE7}" type="presOf" srcId="{BDEC5885-B84C-47C1-A640-5A76CE96185B}" destId="{FEFEE3F0-68FF-4924-96B8-AD66A9F56105}" srcOrd="0" destOrd="0" presId="urn:microsoft.com/office/officeart/2005/8/layout/hChevron3"/>
    <dgm:cxn modelId="{602E2F2F-D47C-4711-B5B1-E3C44EE32AA4}" type="presOf" srcId="{1A16E349-467A-4F45-88E5-34C7AEEB886E}" destId="{65179955-043F-4037-8464-8474A6FDA968}" srcOrd="0" destOrd="0" presId="urn:microsoft.com/office/officeart/2005/8/layout/hChevron3"/>
    <dgm:cxn modelId="{F6C86469-C625-4662-9270-1D869176E33F}" type="presOf" srcId="{3CFC323D-2758-4BDD-9685-6BE9A61F0FCC}" destId="{E565C5A0-22F3-4F21-9FD2-B2ADAF4FDF6F}" srcOrd="0" destOrd="0" presId="urn:microsoft.com/office/officeart/2005/8/layout/hChevron3"/>
    <dgm:cxn modelId="{27A8AC63-1E1F-4755-9C66-EEB937F2E70A}" srcId="{1A16E349-467A-4F45-88E5-34C7AEEB886E}" destId="{32AA306E-16AF-4141-B9BE-81E9501ED3A6}" srcOrd="2" destOrd="0" parTransId="{8032CD81-10CE-4D0A-931C-F524D403952F}" sibTransId="{09795BDB-09F1-4952-A86E-429A0F9655B4}"/>
    <dgm:cxn modelId="{25A6A509-60DE-458A-BD23-11AFE5070532}" srcId="{1A16E349-467A-4F45-88E5-34C7AEEB886E}" destId="{1A975405-CEF4-4AAA-AE3A-9AA6C79643F2}" srcOrd="0" destOrd="0" parTransId="{ADE37E92-1396-46AC-A2B6-5948C196F3CF}" sibTransId="{2D8FF5B9-C6C3-45DC-B1BF-550B3594AA0F}"/>
    <dgm:cxn modelId="{978FF374-FD13-4A64-B64C-36897B9AB289}" srcId="{1A16E349-467A-4F45-88E5-34C7AEEB886E}" destId="{BDEC5885-B84C-47C1-A640-5A76CE96185B}" srcOrd="1" destOrd="0" parTransId="{2ADEC2CF-4894-4496-ABB4-42BE99E30FD2}" sibTransId="{8BDE9C9C-1845-4F1C-99B8-E120F04E72BB}"/>
    <dgm:cxn modelId="{497E20D0-66F2-4271-B361-62D690BF2108}" type="presOf" srcId="{32AA306E-16AF-4141-B9BE-81E9501ED3A6}" destId="{EFE29232-E3E5-4092-A039-2CCEAFBCDDD0}" srcOrd="0" destOrd="0" presId="urn:microsoft.com/office/officeart/2005/8/layout/hChevron3"/>
    <dgm:cxn modelId="{DE1BC730-1745-4C8E-A5B2-711C006194EE}" srcId="{1A16E349-467A-4F45-88E5-34C7AEEB886E}" destId="{3CFC323D-2758-4BDD-9685-6BE9A61F0FCC}" srcOrd="3" destOrd="0" parTransId="{44AB1FB4-4A88-4B42-8900-A3C2DF6B7F7B}" sibTransId="{E8D395D2-25E5-41BF-B4BF-C51448E80F76}"/>
    <dgm:cxn modelId="{0E828CDF-A355-4ECA-8B21-A00CA56AA9A5}" type="presParOf" srcId="{65179955-043F-4037-8464-8474A6FDA968}" destId="{D1C26981-BDBA-4E9B-9A4D-28A70613536A}" srcOrd="0" destOrd="0" presId="urn:microsoft.com/office/officeart/2005/8/layout/hChevron3"/>
    <dgm:cxn modelId="{86982919-11D6-40CF-8D3D-E12720700350}" type="presParOf" srcId="{65179955-043F-4037-8464-8474A6FDA968}" destId="{C95A40CF-6ACD-4BDF-A6EC-F756834B7C52}" srcOrd="1" destOrd="0" presId="urn:microsoft.com/office/officeart/2005/8/layout/hChevron3"/>
    <dgm:cxn modelId="{E46F0485-3864-49C2-8405-96DA04131ECE}" type="presParOf" srcId="{65179955-043F-4037-8464-8474A6FDA968}" destId="{FEFEE3F0-68FF-4924-96B8-AD66A9F56105}" srcOrd="2" destOrd="0" presId="urn:microsoft.com/office/officeart/2005/8/layout/hChevron3"/>
    <dgm:cxn modelId="{A76B10EF-DC20-495E-941A-2C84F87F97A4}" type="presParOf" srcId="{65179955-043F-4037-8464-8474A6FDA968}" destId="{985632BA-8364-4555-99F0-8BB98E907094}" srcOrd="3" destOrd="0" presId="urn:microsoft.com/office/officeart/2005/8/layout/hChevron3"/>
    <dgm:cxn modelId="{B467BFF1-4055-484A-ABAD-BFA4D27CFBA8}" type="presParOf" srcId="{65179955-043F-4037-8464-8474A6FDA968}" destId="{EFE29232-E3E5-4092-A039-2CCEAFBCDDD0}" srcOrd="4" destOrd="0" presId="urn:microsoft.com/office/officeart/2005/8/layout/hChevron3"/>
    <dgm:cxn modelId="{E00F05E8-88B6-4C73-8F20-E13E2A1C0333}" type="presParOf" srcId="{65179955-043F-4037-8464-8474A6FDA968}" destId="{7538B85C-D6B0-4DCC-AC54-6763CE52DE12}" srcOrd="5" destOrd="0" presId="urn:microsoft.com/office/officeart/2005/8/layout/hChevron3"/>
    <dgm:cxn modelId="{5A6F9E70-F2C4-4B7B-83FC-90B0AE7D0165}" type="presParOf" srcId="{65179955-043F-4037-8464-8474A6FDA968}" destId="{E565C5A0-22F3-4F21-9FD2-B2ADAF4FDF6F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26981-BDBA-4E9B-9A4D-28A70613536A}">
      <dsp:nvSpPr>
        <dsp:cNvPr id="0" name=""/>
        <dsp:cNvSpPr/>
      </dsp:nvSpPr>
      <dsp:spPr>
        <a:xfrm>
          <a:off x="5629" y="0"/>
          <a:ext cx="3996839" cy="406398"/>
        </a:xfrm>
        <a:prstGeom prst="homePlate">
          <a:avLst/>
        </a:prstGeom>
        <a:solidFill>
          <a:srgbClr val="FFF3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                      ЯНВАРЬ по</a:t>
          </a:r>
          <a:endParaRPr lang="ru-RU" sz="1600" kern="1200" dirty="0">
            <a:solidFill>
              <a:schemeClr val="tx1"/>
            </a:solidFill>
            <a:latin typeface="Franklin Gothic Demi" panose="020B0703020102020204" pitchFamily="34" charset="0"/>
          </a:endParaRPr>
        </a:p>
      </dsp:txBody>
      <dsp:txXfrm>
        <a:off x="5629" y="0"/>
        <a:ext cx="3895240" cy="406398"/>
      </dsp:txXfrm>
    </dsp:sp>
    <dsp:sp modelId="{FEFEE3F0-68FF-4924-96B8-AD66A9F56105}">
      <dsp:nvSpPr>
        <dsp:cNvPr id="0" name=""/>
        <dsp:cNvSpPr/>
      </dsp:nvSpPr>
      <dsp:spPr>
        <a:xfrm>
          <a:off x="3203101" y="0"/>
          <a:ext cx="3996839" cy="406398"/>
        </a:xfrm>
        <a:prstGeom prst="chevron">
          <a:avLst/>
        </a:prstGeom>
        <a:solidFill>
          <a:srgbClr val="FBD5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                   ДЕКАБРЬ 20</a:t>
          </a:r>
          <a:r>
            <a:rPr lang="en-US" sz="1600" kern="12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19</a:t>
          </a:r>
          <a:endParaRPr lang="ru-RU" sz="1600" kern="1200" dirty="0">
            <a:solidFill>
              <a:schemeClr val="tx1"/>
            </a:solidFill>
            <a:latin typeface="Franklin Gothic Demi" panose="020B0703020102020204" pitchFamily="34" charset="0"/>
          </a:endParaRPr>
        </a:p>
      </dsp:txBody>
      <dsp:txXfrm>
        <a:off x="3406300" y="0"/>
        <a:ext cx="3590441" cy="406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26981-BDBA-4E9B-9A4D-28A70613536A}">
      <dsp:nvSpPr>
        <dsp:cNvPr id="0" name=""/>
        <dsp:cNvSpPr/>
      </dsp:nvSpPr>
      <dsp:spPr>
        <a:xfrm>
          <a:off x="1026" y="0"/>
          <a:ext cx="3236832" cy="406398"/>
        </a:xfrm>
        <a:prstGeom prst="homePlate">
          <a:avLst/>
        </a:prstGeom>
        <a:solidFill>
          <a:srgbClr val="FFF3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              ЯНВАРЬ по</a:t>
          </a:r>
          <a:endParaRPr lang="ru-RU" sz="1600" kern="1200" dirty="0">
            <a:solidFill>
              <a:schemeClr val="tx1"/>
            </a:solidFill>
            <a:latin typeface="Franklin Gothic Demi" panose="020B0703020102020204" pitchFamily="34" charset="0"/>
          </a:endParaRPr>
        </a:p>
      </dsp:txBody>
      <dsp:txXfrm>
        <a:off x="1026" y="0"/>
        <a:ext cx="3135233" cy="406398"/>
      </dsp:txXfrm>
    </dsp:sp>
    <dsp:sp modelId="{FEFEE3F0-68FF-4924-96B8-AD66A9F56105}">
      <dsp:nvSpPr>
        <dsp:cNvPr id="0" name=""/>
        <dsp:cNvSpPr/>
      </dsp:nvSpPr>
      <dsp:spPr>
        <a:xfrm>
          <a:off x="2590492" y="0"/>
          <a:ext cx="3236832" cy="406398"/>
        </a:xfrm>
        <a:prstGeom prst="chevron">
          <a:avLst/>
        </a:prstGeom>
        <a:solidFill>
          <a:srgbClr val="FBD5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          АПРЕЛЬ 2020</a:t>
          </a:r>
          <a:endParaRPr lang="ru-RU" sz="1600" kern="1200" dirty="0">
            <a:solidFill>
              <a:schemeClr val="tx1"/>
            </a:solidFill>
            <a:latin typeface="Franklin Gothic Demi" panose="020B0703020102020204" pitchFamily="34" charset="0"/>
          </a:endParaRPr>
        </a:p>
      </dsp:txBody>
      <dsp:txXfrm>
        <a:off x="2793691" y="0"/>
        <a:ext cx="2830434" cy="406398"/>
      </dsp:txXfrm>
    </dsp:sp>
    <dsp:sp modelId="{EFE29232-E3E5-4092-A039-2CCEAFBCDDD0}">
      <dsp:nvSpPr>
        <dsp:cNvPr id="0" name=""/>
        <dsp:cNvSpPr/>
      </dsp:nvSpPr>
      <dsp:spPr>
        <a:xfrm>
          <a:off x="5179958" y="0"/>
          <a:ext cx="3236832" cy="406398"/>
        </a:xfrm>
        <a:prstGeom prst="chevron">
          <a:avLst/>
        </a:prstGeom>
        <a:solidFill>
          <a:srgbClr val="C7D9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             АПРЕЛЬ по</a:t>
          </a:r>
          <a:endParaRPr lang="ru-RU" sz="1600" kern="1200" dirty="0">
            <a:solidFill>
              <a:schemeClr val="tx1"/>
            </a:solidFill>
            <a:latin typeface="Franklin Gothic Demi" panose="020B0703020102020204" pitchFamily="34" charset="0"/>
          </a:endParaRPr>
        </a:p>
      </dsp:txBody>
      <dsp:txXfrm>
        <a:off x="5383157" y="0"/>
        <a:ext cx="2830434" cy="406398"/>
      </dsp:txXfrm>
    </dsp:sp>
    <dsp:sp modelId="{E565C5A0-22F3-4F21-9FD2-B2ADAF4FDF6F}">
      <dsp:nvSpPr>
        <dsp:cNvPr id="0" name=""/>
        <dsp:cNvSpPr/>
      </dsp:nvSpPr>
      <dsp:spPr>
        <a:xfrm>
          <a:off x="7769424" y="0"/>
          <a:ext cx="2887157" cy="406398"/>
        </a:xfrm>
        <a:prstGeom prst="chevron">
          <a:avLst/>
        </a:prstGeom>
        <a:solidFill>
          <a:srgbClr val="A2D9F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Franklin Gothic Demi" panose="020B0703020102020204" pitchFamily="34" charset="0"/>
            </a:rPr>
            <a:t>           ДЕКАБРЬ 2020</a:t>
          </a:r>
          <a:endParaRPr lang="ru-RU" sz="1600" kern="1200" dirty="0">
            <a:solidFill>
              <a:schemeClr val="tx1"/>
            </a:solidFill>
            <a:latin typeface="Franklin Gothic Demi" panose="020B0703020102020204" pitchFamily="34" charset="0"/>
          </a:endParaRPr>
        </a:p>
      </dsp:txBody>
      <dsp:txXfrm>
        <a:off x="7972623" y="0"/>
        <a:ext cx="2480759" cy="406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3C098-17E5-4CEB-8C02-6E893DFDCC68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29CD7-BE55-4F5A-989A-DC847C538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482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7CCA2-E0F5-1543-9AA2-3893175BBE7C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FEF8E-7F0B-F946-8CE7-489E4E2CE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6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FEF8E-7F0B-F946-8CE7-489E4E2CE69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95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835D-D8C1-1645-9AAB-EC0EA5483498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C5C-53EB-0A4E-9806-25B08F4E9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1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835D-D8C1-1645-9AAB-EC0EA5483498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C5C-53EB-0A4E-9806-25B08F4E9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9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835D-D8C1-1645-9AAB-EC0EA5483498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C5C-53EB-0A4E-9806-25B08F4E9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20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0" y="2665927"/>
            <a:ext cx="7062694" cy="1325563"/>
          </a:xfrm>
        </p:spPr>
        <p:txBody>
          <a:bodyPr/>
          <a:lstStyle>
            <a:lvl1pPr>
              <a:defRPr>
                <a:solidFill>
                  <a:srgbClr val="195E8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046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Базовый_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06330" y="0"/>
            <a:ext cx="11385669" cy="1325563"/>
          </a:xfrm>
        </p:spPr>
        <p:txBody>
          <a:bodyPr/>
          <a:lstStyle>
            <a:lvl1pPr>
              <a:defRPr>
                <a:solidFill>
                  <a:srgbClr val="195E8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-1236663" y="5354101"/>
            <a:ext cx="2743200" cy="365125"/>
          </a:xfrm>
        </p:spPr>
        <p:txBody>
          <a:bodyPr/>
          <a:lstStyle>
            <a:lvl1pPr>
              <a:defRPr>
                <a:solidFill>
                  <a:srgbClr val="195E81"/>
                </a:solidFill>
              </a:defRPr>
            </a:lvl1pPr>
          </a:lstStyle>
          <a:p>
            <a:fld id="{231A8DF7-8DB8-40FF-8ECA-F2B1FBC7BF22}" type="datetime1">
              <a:rPr lang="ru-RU" smtClean="0"/>
              <a:pPr/>
              <a:t>26.09.2019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16200000">
            <a:off x="9541257" y="3611179"/>
            <a:ext cx="4936360" cy="365125"/>
          </a:xfrm>
        </p:spPr>
        <p:txBody>
          <a:bodyPr/>
          <a:lstStyle>
            <a:lvl1pPr>
              <a:defRPr sz="1100">
                <a:solidFill>
                  <a:srgbClr val="96D2EC"/>
                </a:solidFill>
              </a:defRPr>
            </a:lvl1pPr>
          </a:lstStyle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45174" y="6261923"/>
            <a:ext cx="518938" cy="365125"/>
          </a:xfrm>
        </p:spPr>
        <p:txBody>
          <a:bodyPr/>
          <a:lstStyle>
            <a:lvl1pPr algn="ctr">
              <a:defRPr sz="1600" b="1">
                <a:solidFill>
                  <a:srgbClr val="195E81"/>
                </a:solidFill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3550" y="403770"/>
            <a:ext cx="518884" cy="5180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7626" y="-265736"/>
            <a:ext cx="12388146" cy="73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0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835D-D8C1-1645-9AAB-EC0EA5483498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C5C-53EB-0A4E-9806-25B08F4E9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19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835D-D8C1-1645-9AAB-EC0EA5483498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C5C-53EB-0A4E-9806-25B08F4E9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4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835D-D8C1-1645-9AAB-EC0EA5483498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C5C-53EB-0A4E-9806-25B08F4E9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3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835D-D8C1-1645-9AAB-EC0EA5483498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C5C-53EB-0A4E-9806-25B08F4E9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1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835D-D8C1-1645-9AAB-EC0EA5483498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C5C-53EB-0A4E-9806-25B08F4E9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60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835D-D8C1-1645-9AAB-EC0EA5483498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C5C-53EB-0A4E-9806-25B08F4E9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8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835D-D8C1-1645-9AAB-EC0EA5483498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C5C-53EB-0A4E-9806-25B08F4E9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7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835D-D8C1-1645-9AAB-EC0EA5483498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C5C-53EB-0A4E-9806-25B08F4E9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7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2835D-D8C1-1645-9AAB-EC0EA5483498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29C5C-53EB-0A4E-9806-25B08F4E9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0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6556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5162550"/>
            <a:ext cx="9409112" cy="1681162"/>
          </a:xfrm>
          <a:prstGeom prst="rect">
            <a:avLst/>
          </a:prstGeom>
          <a:gradFill flip="none" rotWithShape="1">
            <a:gsLst>
              <a:gs pos="0">
                <a:srgbClr val="2D4A97">
                  <a:shade val="30000"/>
                  <a:satMod val="115000"/>
                </a:srgbClr>
              </a:gs>
              <a:gs pos="50000">
                <a:srgbClr val="2D4A97">
                  <a:shade val="67500"/>
                  <a:satMod val="115000"/>
                </a:srgbClr>
              </a:gs>
              <a:gs pos="100000">
                <a:srgbClr val="2D4A97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2D4A9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РЕСПУБЛИКАНСКИЙ КОНКУРС </a:t>
            </a:r>
          </a:p>
          <a:p>
            <a:pPr algn="r"/>
            <a:r>
              <a:rPr lang="ru-RU" sz="2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«ПЯТЬДЕСЯТ ЛУЧШИХ ИННОВАЦИОННЫХ </a:t>
            </a:r>
            <a:r>
              <a:rPr lang="ru-RU" sz="2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ИДЕЙ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ДЛЯ РЕСПУБЛИКИ ТАТАРСТАН»</a:t>
            </a:r>
          </a:p>
        </p:txBody>
      </p:sp>
    </p:spTree>
    <p:extLst>
      <p:ext uri="{BB962C8B-B14F-4D97-AF65-F5344CB8AC3E}">
        <p14:creationId xmlns:p14="http://schemas.microsoft.com/office/powerpoint/2010/main" val="5454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11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106"/>
          <p:cNvSpPr>
            <a:spLocks/>
          </p:cNvSpPr>
          <p:nvPr/>
        </p:nvSpPr>
        <p:spPr bwMode="auto">
          <a:xfrm>
            <a:off x="0" y="17462"/>
            <a:ext cx="12239625" cy="6840538"/>
          </a:xfrm>
          <a:custGeom>
            <a:avLst/>
            <a:gdLst>
              <a:gd name="T0" fmla="*/ 0 w 19276"/>
              <a:gd name="T1" fmla="*/ 0 h 10772"/>
              <a:gd name="T2" fmla="*/ 19276 w 19276"/>
              <a:gd name="T3" fmla="*/ 0 h 107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276" h="10772">
                <a:moveTo>
                  <a:pt x="0" y="0"/>
                </a:moveTo>
                <a:lnTo>
                  <a:pt x="19276" y="0"/>
                </a:lnTo>
              </a:path>
            </a:pathLst>
          </a:custGeom>
          <a:noFill/>
          <a:ln w="7200">
            <a:solidFill>
              <a:srgbClr val="15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Freeform 107"/>
          <p:cNvSpPr>
            <a:spLocks/>
          </p:cNvSpPr>
          <p:nvPr/>
        </p:nvSpPr>
        <p:spPr bwMode="auto">
          <a:xfrm>
            <a:off x="0" y="17462"/>
            <a:ext cx="12239625" cy="6840538"/>
          </a:xfrm>
          <a:custGeom>
            <a:avLst/>
            <a:gdLst>
              <a:gd name="T0" fmla="*/ 19276 w 19276"/>
              <a:gd name="T1" fmla="*/ 10772 h 10772"/>
              <a:gd name="T2" fmla="*/ 0 w 19276"/>
              <a:gd name="T3" fmla="*/ 10772 h 10772"/>
              <a:gd name="T4" fmla="*/ 0 w 19276"/>
              <a:gd name="T5" fmla="*/ 0 h 10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76" h="10772">
                <a:moveTo>
                  <a:pt x="19276" y="10772"/>
                </a:moveTo>
                <a:lnTo>
                  <a:pt x="0" y="10772"/>
                </a:lnTo>
                <a:lnTo>
                  <a:pt x="0" y="0"/>
                </a:lnTo>
              </a:path>
            </a:pathLst>
          </a:custGeom>
          <a:noFill/>
          <a:ln w="7200">
            <a:solidFill>
              <a:srgbClr val="15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005" y="36513"/>
            <a:ext cx="1695995" cy="113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110"/>
          <p:cNvGrpSpPr>
            <a:grpSpLocks/>
          </p:cNvGrpSpPr>
          <p:nvPr/>
        </p:nvGrpSpPr>
        <p:grpSpPr bwMode="auto">
          <a:xfrm>
            <a:off x="43813" y="17462"/>
            <a:ext cx="2109361" cy="1148133"/>
            <a:chOff x="69" y="0"/>
            <a:chExt cx="3322" cy="1808"/>
          </a:xfrm>
        </p:grpSpPr>
        <p:sp>
          <p:nvSpPr>
            <p:cNvPr id="24" name="Freeform 111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1071 69"/>
                <a:gd name="T1" fmla="*/ T0 w 3322"/>
                <a:gd name="T2" fmla="*/ 889 h 1808"/>
                <a:gd name="T3" fmla="+- 0 879 69"/>
                <a:gd name="T4" fmla="*/ T3 w 3322"/>
                <a:gd name="T5" fmla="*/ 889 h 1808"/>
                <a:gd name="T6" fmla="+- 0 1210 69"/>
                <a:gd name="T7" fmla="*/ T6 w 3322"/>
                <a:gd name="T8" fmla="*/ 1253 h 1808"/>
                <a:gd name="T9" fmla="+- 0 1072 69"/>
                <a:gd name="T10" fmla="*/ T9 w 3322"/>
                <a:gd name="T11" fmla="*/ 1808 h 1808"/>
                <a:gd name="T12" fmla="+- 0 1139 69"/>
                <a:gd name="T13" fmla="*/ T12 w 3322"/>
                <a:gd name="T14" fmla="*/ 1808 h 1808"/>
                <a:gd name="T15" fmla="+- 0 1263 69"/>
                <a:gd name="T16" fmla="*/ T15 w 3322"/>
                <a:gd name="T17" fmla="*/ 1311 h 1808"/>
                <a:gd name="T18" fmla="+- 0 2007 69"/>
                <a:gd name="T19" fmla="*/ T18 w 3322"/>
                <a:gd name="T20" fmla="*/ 1311 h 1808"/>
                <a:gd name="T21" fmla="+- 0 1959 69"/>
                <a:gd name="T22" fmla="*/ T21 w 3322"/>
                <a:gd name="T23" fmla="*/ 1264 h 1808"/>
                <a:gd name="T24" fmla="+- 0 1378 69"/>
                <a:gd name="T25" fmla="*/ T24 w 3322"/>
                <a:gd name="T26" fmla="*/ 1243 h 1808"/>
                <a:gd name="T27" fmla="+- 0 1071 69"/>
                <a:gd name="T28" fmla="*/ T27 w 3322"/>
                <a:gd name="T29" fmla="*/ 889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322" h="1808">
                  <a:moveTo>
                    <a:pt x="1002" y="889"/>
                  </a:moveTo>
                  <a:lnTo>
                    <a:pt x="810" y="889"/>
                  </a:lnTo>
                  <a:lnTo>
                    <a:pt x="1141" y="1253"/>
                  </a:lnTo>
                  <a:lnTo>
                    <a:pt x="1003" y="1808"/>
                  </a:lnTo>
                  <a:lnTo>
                    <a:pt x="1070" y="1808"/>
                  </a:lnTo>
                  <a:lnTo>
                    <a:pt x="1194" y="1311"/>
                  </a:lnTo>
                  <a:lnTo>
                    <a:pt x="1938" y="1311"/>
                  </a:lnTo>
                  <a:lnTo>
                    <a:pt x="1890" y="1264"/>
                  </a:lnTo>
                  <a:lnTo>
                    <a:pt x="1309" y="1243"/>
                  </a:lnTo>
                  <a:lnTo>
                    <a:pt x="1002" y="8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12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1763 69"/>
                <a:gd name="T1" fmla="*/ T0 w 3322"/>
                <a:gd name="T2" fmla="*/ 1550 h 1808"/>
                <a:gd name="T3" fmla="+- 0 1418 69"/>
                <a:gd name="T4" fmla="*/ T3 w 3322"/>
                <a:gd name="T5" fmla="*/ 1551 h 1808"/>
                <a:gd name="T6" fmla="+- 0 1354 69"/>
                <a:gd name="T7" fmla="*/ T6 w 3322"/>
                <a:gd name="T8" fmla="*/ 1570 h 1808"/>
                <a:gd name="T9" fmla="+- 0 1306 69"/>
                <a:gd name="T10" fmla="*/ T9 w 3322"/>
                <a:gd name="T11" fmla="*/ 1613 h 1808"/>
                <a:gd name="T12" fmla="+- 0 1281 69"/>
                <a:gd name="T13" fmla="*/ T12 w 3322"/>
                <a:gd name="T14" fmla="*/ 1674 h 1808"/>
                <a:gd name="T15" fmla="+- 0 1280 69"/>
                <a:gd name="T16" fmla="*/ T15 w 3322"/>
                <a:gd name="T17" fmla="*/ 1697 h 1808"/>
                <a:gd name="T18" fmla="+- 0 1280 69"/>
                <a:gd name="T19" fmla="*/ T18 w 3322"/>
                <a:gd name="T20" fmla="*/ 1808 h 1808"/>
                <a:gd name="T21" fmla="+- 0 1910 69"/>
                <a:gd name="T22" fmla="*/ T21 w 3322"/>
                <a:gd name="T23" fmla="*/ 1808 h 1808"/>
                <a:gd name="T24" fmla="+- 0 1909 69"/>
                <a:gd name="T25" fmla="*/ T24 w 3322"/>
                <a:gd name="T26" fmla="*/ 1688 h 1808"/>
                <a:gd name="T27" fmla="+- 0 1890 69"/>
                <a:gd name="T28" fmla="*/ T27 w 3322"/>
                <a:gd name="T29" fmla="*/ 1625 h 1808"/>
                <a:gd name="T30" fmla="+- 0 1847 69"/>
                <a:gd name="T31" fmla="*/ T30 w 3322"/>
                <a:gd name="T32" fmla="*/ 1577 h 1808"/>
                <a:gd name="T33" fmla="+- 0 1786 69"/>
                <a:gd name="T34" fmla="*/ T33 w 3322"/>
                <a:gd name="T35" fmla="*/ 1552 h 1808"/>
                <a:gd name="T36" fmla="+- 0 1763 69"/>
                <a:gd name="T37" fmla="*/ T36 w 3322"/>
                <a:gd name="T38" fmla="*/ 1550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</a:cxnLst>
              <a:rect l="0" t="0" r="r" b="b"/>
              <a:pathLst>
                <a:path w="3322" h="1808">
                  <a:moveTo>
                    <a:pt x="1694" y="1550"/>
                  </a:moveTo>
                  <a:lnTo>
                    <a:pt x="1349" y="1551"/>
                  </a:lnTo>
                  <a:lnTo>
                    <a:pt x="1285" y="1570"/>
                  </a:lnTo>
                  <a:lnTo>
                    <a:pt x="1237" y="1613"/>
                  </a:lnTo>
                  <a:lnTo>
                    <a:pt x="1212" y="1674"/>
                  </a:lnTo>
                  <a:lnTo>
                    <a:pt x="1211" y="1697"/>
                  </a:lnTo>
                  <a:lnTo>
                    <a:pt x="1211" y="1808"/>
                  </a:lnTo>
                  <a:lnTo>
                    <a:pt x="1841" y="1808"/>
                  </a:lnTo>
                  <a:lnTo>
                    <a:pt x="1840" y="1688"/>
                  </a:lnTo>
                  <a:lnTo>
                    <a:pt x="1821" y="1625"/>
                  </a:lnTo>
                  <a:lnTo>
                    <a:pt x="1778" y="1577"/>
                  </a:lnTo>
                  <a:lnTo>
                    <a:pt x="1717" y="1552"/>
                  </a:lnTo>
                  <a:lnTo>
                    <a:pt x="1694" y="15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13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2007 69"/>
                <a:gd name="T1" fmla="*/ T0 w 3322"/>
                <a:gd name="T2" fmla="*/ 1311 h 1808"/>
                <a:gd name="T3" fmla="+- 0 1263 69"/>
                <a:gd name="T4" fmla="*/ T3 w 3322"/>
                <a:gd name="T5" fmla="*/ 1311 h 1808"/>
                <a:gd name="T6" fmla="+- 0 1314 69"/>
                <a:gd name="T7" fmla="*/ T6 w 3322"/>
                <a:gd name="T8" fmla="*/ 1363 h 1808"/>
                <a:gd name="T9" fmla="+- 0 1332 69"/>
                <a:gd name="T10" fmla="*/ T9 w 3322"/>
                <a:gd name="T11" fmla="*/ 1371 h 1808"/>
                <a:gd name="T12" fmla="+- 0 1352 69"/>
                <a:gd name="T13" fmla="*/ T12 w 3322"/>
                <a:gd name="T14" fmla="*/ 1373 h 1808"/>
                <a:gd name="T15" fmla="+- 0 1893 69"/>
                <a:gd name="T16" fmla="*/ T15 w 3322"/>
                <a:gd name="T17" fmla="*/ 1381 h 1808"/>
                <a:gd name="T18" fmla="+- 0 2146 69"/>
                <a:gd name="T19" fmla="*/ T18 w 3322"/>
                <a:gd name="T20" fmla="*/ 1634 h 1808"/>
                <a:gd name="T21" fmla="+- 0 2165 69"/>
                <a:gd name="T22" fmla="*/ T21 w 3322"/>
                <a:gd name="T23" fmla="*/ 1643 h 1808"/>
                <a:gd name="T24" fmla="+- 0 2184 69"/>
                <a:gd name="T25" fmla="*/ T24 w 3322"/>
                <a:gd name="T26" fmla="*/ 1646 h 1808"/>
                <a:gd name="T27" fmla="+- 0 2485 69"/>
                <a:gd name="T28" fmla="*/ T27 w 3322"/>
                <a:gd name="T29" fmla="*/ 1646 h 1808"/>
                <a:gd name="T30" fmla="+- 0 2258 69"/>
                <a:gd name="T31" fmla="*/ T30 w 3322"/>
                <a:gd name="T32" fmla="*/ 1808 h 1808"/>
                <a:gd name="T33" fmla="+- 0 2371 69"/>
                <a:gd name="T34" fmla="*/ T33 w 3322"/>
                <a:gd name="T35" fmla="*/ 1808 h 1808"/>
                <a:gd name="T36" fmla="+- 0 2553 69"/>
                <a:gd name="T37" fmla="*/ T36 w 3322"/>
                <a:gd name="T38" fmla="*/ 1678 h 1808"/>
                <a:gd name="T39" fmla="+- 0 2564 69"/>
                <a:gd name="T40" fmla="*/ T39 w 3322"/>
                <a:gd name="T41" fmla="*/ 1662 h 1808"/>
                <a:gd name="T42" fmla="+- 0 2564 69"/>
                <a:gd name="T43" fmla="*/ T42 w 3322"/>
                <a:gd name="T44" fmla="*/ 1643 h 1808"/>
                <a:gd name="T45" fmla="+- 0 2571 69"/>
                <a:gd name="T46" fmla="*/ T45 w 3322"/>
                <a:gd name="T47" fmla="*/ 1640 h 1808"/>
                <a:gd name="T48" fmla="+- 0 2578 69"/>
                <a:gd name="T49" fmla="*/ T48 w 3322"/>
                <a:gd name="T50" fmla="*/ 1637 h 1808"/>
                <a:gd name="T51" fmla="+- 0 2584 69"/>
                <a:gd name="T52" fmla="*/ T51 w 3322"/>
                <a:gd name="T53" fmla="*/ 1632 h 1808"/>
                <a:gd name="T54" fmla="+- 0 2771 69"/>
                <a:gd name="T55" fmla="*/ T54 w 3322"/>
                <a:gd name="T56" fmla="*/ 1515 h 1808"/>
                <a:gd name="T57" fmla="+- 0 2212 69"/>
                <a:gd name="T58" fmla="*/ T57 w 3322"/>
                <a:gd name="T59" fmla="*/ 1515 h 1808"/>
                <a:gd name="T60" fmla="+- 0 2007 69"/>
                <a:gd name="T61" fmla="*/ T60 w 3322"/>
                <a:gd name="T62" fmla="*/ 1311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</a:cxnLst>
              <a:rect l="0" t="0" r="r" b="b"/>
              <a:pathLst>
                <a:path w="3322" h="1808">
                  <a:moveTo>
                    <a:pt x="1938" y="1311"/>
                  </a:moveTo>
                  <a:lnTo>
                    <a:pt x="1194" y="1311"/>
                  </a:lnTo>
                  <a:lnTo>
                    <a:pt x="1245" y="1363"/>
                  </a:lnTo>
                  <a:lnTo>
                    <a:pt x="1263" y="1371"/>
                  </a:lnTo>
                  <a:lnTo>
                    <a:pt x="1283" y="1373"/>
                  </a:lnTo>
                  <a:lnTo>
                    <a:pt x="1824" y="1381"/>
                  </a:lnTo>
                  <a:lnTo>
                    <a:pt x="2077" y="1634"/>
                  </a:lnTo>
                  <a:lnTo>
                    <a:pt x="2096" y="1643"/>
                  </a:lnTo>
                  <a:lnTo>
                    <a:pt x="2115" y="1646"/>
                  </a:lnTo>
                  <a:lnTo>
                    <a:pt x="2416" y="1646"/>
                  </a:lnTo>
                  <a:lnTo>
                    <a:pt x="2189" y="1808"/>
                  </a:lnTo>
                  <a:lnTo>
                    <a:pt x="2302" y="1808"/>
                  </a:lnTo>
                  <a:lnTo>
                    <a:pt x="2484" y="1678"/>
                  </a:lnTo>
                  <a:lnTo>
                    <a:pt x="2495" y="1662"/>
                  </a:lnTo>
                  <a:lnTo>
                    <a:pt x="2495" y="1643"/>
                  </a:lnTo>
                  <a:lnTo>
                    <a:pt x="2502" y="1640"/>
                  </a:lnTo>
                  <a:lnTo>
                    <a:pt x="2509" y="1637"/>
                  </a:lnTo>
                  <a:lnTo>
                    <a:pt x="2515" y="1632"/>
                  </a:lnTo>
                  <a:lnTo>
                    <a:pt x="2702" y="1515"/>
                  </a:lnTo>
                  <a:lnTo>
                    <a:pt x="2143" y="1515"/>
                  </a:lnTo>
                  <a:lnTo>
                    <a:pt x="1938" y="131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14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3306 69"/>
                <a:gd name="T1" fmla="*/ T0 w 3322"/>
                <a:gd name="T2" fmla="*/ 1496 h 1808"/>
                <a:gd name="T3" fmla="+- 0 3111 69"/>
                <a:gd name="T4" fmla="*/ T3 w 3322"/>
                <a:gd name="T5" fmla="*/ 1496 h 1808"/>
                <a:gd name="T6" fmla="+- 0 3256 69"/>
                <a:gd name="T7" fmla="*/ T6 w 3322"/>
                <a:gd name="T8" fmla="*/ 1641 h 1808"/>
                <a:gd name="T9" fmla="+- 0 3235 69"/>
                <a:gd name="T10" fmla="*/ T9 w 3322"/>
                <a:gd name="T11" fmla="*/ 1808 h 1808"/>
                <a:gd name="T12" fmla="+- 0 3366 69"/>
                <a:gd name="T13" fmla="*/ T12 w 3322"/>
                <a:gd name="T14" fmla="*/ 1808 h 1808"/>
                <a:gd name="T15" fmla="+- 0 3390 69"/>
                <a:gd name="T16" fmla="*/ T15 w 3322"/>
                <a:gd name="T17" fmla="*/ 1625 h 1808"/>
                <a:gd name="T18" fmla="+- 0 3390 69"/>
                <a:gd name="T19" fmla="*/ T18 w 3322"/>
                <a:gd name="T20" fmla="*/ 1606 h 1808"/>
                <a:gd name="T21" fmla="+- 0 3384 69"/>
                <a:gd name="T22" fmla="*/ T21 w 3322"/>
                <a:gd name="T23" fmla="*/ 1587 h 1808"/>
                <a:gd name="T24" fmla="+- 0 3372 69"/>
                <a:gd name="T25" fmla="*/ T24 w 3322"/>
                <a:gd name="T26" fmla="*/ 1571 h 1808"/>
                <a:gd name="T27" fmla="+- 0 3306 69"/>
                <a:gd name="T28" fmla="*/ T27 w 3322"/>
                <a:gd name="T29" fmla="*/ 1496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322" h="1808">
                  <a:moveTo>
                    <a:pt x="3237" y="1496"/>
                  </a:moveTo>
                  <a:lnTo>
                    <a:pt x="3042" y="1496"/>
                  </a:lnTo>
                  <a:lnTo>
                    <a:pt x="3187" y="1641"/>
                  </a:lnTo>
                  <a:lnTo>
                    <a:pt x="3166" y="1808"/>
                  </a:lnTo>
                  <a:lnTo>
                    <a:pt x="3297" y="1808"/>
                  </a:lnTo>
                  <a:lnTo>
                    <a:pt x="3321" y="1625"/>
                  </a:lnTo>
                  <a:lnTo>
                    <a:pt x="3321" y="1606"/>
                  </a:lnTo>
                  <a:lnTo>
                    <a:pt x="3315" y="1587"/>
                  </a:lnTo>
                  <a:lnTo>
                    <a:pt x="3303" y="1571"/>
                  </a:lnTo>
                  <a:lnTo>
                    <a:pt x="3237" y="149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15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3284 69"/>
                <a:gd name="T1" fmla="*/ T0 w 3322"/>
                <a:gd name="T2" fmla="*/ 1471 h 1808"/>
                <a:gd name="T3" fmla="+- 0 2841 69"/>
                <a:gd name="T4" fmla="*/ T3 w 3322"/>
                <a:gd name="T5" fmla="*/ 1471 h 1808"/>
                <a:gd name="T6" fmla="+- 0 2856 69"/>
                <a:gd name="T7" fmla="*/ T6 w 3322"/>
                <a:gd name="T8" fmla="*/ 1481 h 1808"/>
                <a:gd name="T9" fmla="+- 0 2926 69"/>
                <a:gd name="T10" fmla="*/ T9 w 3322"/>
                <a:gd name="T11" fmla="*/ 1510 h 1808"/>
                <a:gd name="T12" fmla="+- 0 2991 69"/>
                <a:gd name="T13" fmla="*/ T12 w 3322"/>
                <a:gd name="T14" fmla="*/ 1519 h 1808"/>
                <a:gd name="T15" fmla="+- 0 3015 69"/>
                <a:gd name="T16" fmla="*/ T15 w 3322"/>
                <a:gd name="T17" fmla="*/ 1519 h 1808"/>
                <a:gd name="T18" fmla="+- 0 3035 69"/>
                <a:gd name="T19" fmla="*/ T18 w 3322"/>
                <a:gd name="T20" fmla="*/ 1517 h 1808"/>
                <a:gd name="T21" fmla="+- 0 3055 69"/>
                <a:gd name="T22" fmla="*/ T21 w 3322"/>
                <a:gd name="T23" fmla="*/ 1514 h 1808"/>
                <a:gd name="T24" fmla="+- 0 3074 69"/>
                <a:gd name="T25" fmla="*/ T24 w 3322"/>
                <a:gd name="T26" fmla="*/ 1509 h 1808"/>
                <a:gd name="T27" fmla="+- 0 3093 69"/>
                <a:gd name="T28" fmla="*/ T27 w 3322"/>
                <a:gd name="T29" fmla="*/ 1503 h 1808"/>
                <a:gd name="T30" fmla="+- 0 3111 69"/>
                <a:gd name="T31" fmla="*/ T30 w 3322"/>
                <a:gd name="T32" fmla="*/ 1496 h 1808"/>
                <a:gd name="T33" fmla="+- 0 3306 69"/>
                <a:gd name="T34" fmla="*/ T33 w 3322"/>
                <a:gd name="T35" fmla="*/ 1496 h 1808"/>
                <a:gd name="T36" fmla="+- 0 3284 69"/>
                <a:gd name="T37" fmla="*/ T36 w 3322"/>
                <a:gd name="T38" fmla="*/ 1471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</a:cxnLst>
              <a:rect l="0" t="0" r="r" b="b"/>
              <a:pathLst>
                <a:path w="3322" h="1808">
                  <a:moveTo>
                    <a:pt x="3215" y="1471"/>
                  </a:moveTo>
                  <a:lnTo>
                    <a:pt x="2772" y="1471"/>
                  </a:lnTo>
                  <a:lnTo>
                    <a:pt x="2787" y="1481"/>
                  </a:lnTo>
                  <a:lnTo>
                    <a:pt x="2857" y="1510"/>
                  </a:lnTo>
                  <a:lnTo>
                    <a:pt x="2922" y="1519"/>
                  </a:lnTo>
                  <a:lnTo>
                    <a:pt x="2946" y="1519"/>
                  </a:lnTo>
                  <a:lnTo>
                    <a:pt x="2966" y="1517"/>
                  </a:lnTo>
                  <a:lnTo>
                    <a:pt x="2986" y="1514"/>
                  </a:lnTo>
                  <a:lnTo>
                    <a:pt x="3005" y="1509"/>
                  </a:lnTo>
                  <a:lnTo>
                    <a:pt x="3024" y="1503"/>
                  </a:lnTo>
                  <a:lnTo>
                    <a:pt x="3042" y="1496"/>
                  </a:lnTo>
                  <a:lnTo>
                    <a:pt x="3237" y="1496"/>
                  </a:lnTo>
                  <a:lnTo>
                    <a:pt x="3215" y="14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16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2998 69"/>
                <a:gd name="T1" fmla="*/ T0 w 3322"/>
                <a:gd name="T2" fmla="*/ 966 h 1808"/>
                <a:gd name="T3" fmla="+- 0 2932 69"/>
                <a:gd name="T4" fmla="*/ T3 w 3322"/>
                <a:gd name="T5" fmla="*/ 974 h 1808"/>
                <a:gd name="T6" fmla="+- 0 2871 69"/>
                <a:gd name="T7" fmla="*/ T6 w 3322"/>
                <a:gd name="T8" fmla="*/ 997 h 1808"/>
                <a:gd name="T9" fmla="+- 0 2818 69"/>
                <a:gd name="T10" fmla="*/ T9 w 3322"/>
                <a:gd name="T11" fmla="*/ 1033 h 1808"/>
                <a:gd name="T12" fmla="+- 0 2775 69"/>
                <a:gd name="T13" fmla="*/ T12 w 3322"/>
                <a:gd name="T14" fmla="*/ 1081 h 1808"/>
                <a:gd name="T15" fmla="+- 0 2743 69"/>
                <a:gd name="T16" fmla="*/ T15 w 3322"/>
                <a:gd name="T17" fmla="*/ 1140 h 1808"/>
                <a:gd name="T18" fmla="+- 0 2725 69"/>
                <a:gd name="T19" fmla="*/ T18 w 3322"/>
                <a:gd name="T20" fmla="*/ 1206 h 1808"/>
                <a:gd name="T21" fmla="+- 0 2722 69"/>
                <a:gd name="T22" fmla="*/ T21 w 3322"/>
                <a:gd name="T23" fmla="*/ 1255 h 1808"/>
                <a:gd name="T24" fmla="+- 0 2723 69"/>
                <a:gd name="T25" fmla="*/ T24 w 3322"/>
                <a:gd name="T26" fmla="*/ 1275 h 1808"/>
                <a:gd name="T27" fmla="+- 0 2737 69"/>
                <a:gd name="T28" fmla="*/ T27 w 3322"/>
                <a:gd name="T29" fmla="*/ 1334 h 1808"/>
                <a:gd name="T30" fmla="+- 0 2752 69"/>
                <a:gd name="T31" fmla="*/ T30 w 3322"/>
                <a:gd name="T32" fmla="*/ 1370 h 1808"/>
                <a:gd name="T33" fmla="+- 0 2525 69"/>
                <a:gd name="T34" fmla="*/ T33 w 3322"/>
                <a:gd name="T35" fmla="*/ 1515 h 1808"/>
                <a:gd name="T36" fmla="+- 0 2771 69"/>
                <a:gd name="T37" fmla="*/ T36 w 3322"/>
                <a:gd name="T38" fmla="*/ 1515 h 1808"/>
                <a:gd name="T39" fmla="+- 0 2841 69"/>
                <a:gd name="T40" fmla="*/ T39 w 3322"/>
                <a:gd name="T41" fmla="*/ 1471 h 1808"/>
                <a:gd name="T42" fmla="+- 0 3284 69"/>
                <a:gd name="T43" fmla="*/ T42 w 3322"/>
                <a:gd name="T44" fmla="*/ 1471 h 1808"/>
                <a:gd name="T45" fmla="+- 0 3224 69"/>
                <a:gd name="T46" fmla="*/ T45 w 3322"/>
                <a:gd name="T47" fmla="*/ 1403 h 1808"/>
                <a:gd name="T48" fmla="+- 0 3235 69"/>
                <a:gd name="T49" fmla="*/ T48 w 3322"/>
                <a:gd name="T50" fmla="*/ 1388 h 1808"/>
                <a:gd name="T51" fmla="+- 0 3244 69"/>
                <a:gd name="T52" fmla="*/ T51 w 3322"/>
                <a:gd name="T53" fmla="*/ 1371 h 1808"/>
                <a:gd name="T54" fmla="+- 0 3269 69"/>
                <a:gd name="T55" fmla="*/ T54 w 3322"/>
                <a:gd name="T56" fmla="*/ 1296 h 1808"/>
                <a:gd name="T57" fmla="+- 0 3275 69"/>
                <a:gd name="T58" fmla="*/ T57 w 3322"/>
                <a:gd name="T59" fmla="*/ 1229 h 1808"/>
                <a:gd name="T60" fmla="+- 0 3273 69"/>
                <a:gd name="T61" fmla="*/ T60 w 3322"/>
                <a:gd name="T62" fmla="*/ 1206 h 1808"/>
                <a:gd name="T63" fmla="+- 0 3256 69"/>
                <a:gd name="T64" fmla="*/ T63 w 3322"/>
                <a:gd name="T65" fmla="*/ 1141 h 1808"/>
                <a:gd name="T66" fmla="+- 0 3225 69"/>
                <a:gd name="T67" fmla="*/ T66 w 3322"/>
                <a:gd name="T68" fmla="*/ 1083 h 1808"/>
                <a:gd name="T69" fmla="+- 0 3182 69"/>
                <a:gd name="T70" fmla="*/ T69 w 3322"/>
                <a:gd name="T71" fmla="*/ 1035 h 1808"/>
                <a:gd name="T72" fmla="+- 0 3128 69"/>
                <a:gd name="T73" fmla="*/ T72 w 3322"/>
                <a:gd name="T74" fmla="*/ 998 h 1808"/>
                <a:gd name="T75" fmla="+- 0 3066 69"/>
                <a:gd name="T76" fmla="*/ T75 w 3322"/>
                <a:gd name="T77" fmla="*/ 974 h 1808"/>
                <a:gd name="T78" fmla="+- 0 3022 69"/>
                <a:gd name="T79" fmla="*/ T78 w 3322"/>
                <a:gd name="T80" fmla="*/ 966 h 1808"/>
                <a:gd name="T81" fmla="+- 0 2998 69"/>
                <a:gd name="T82" fmla="*/ T81 w 3322"/>
                <a:gd name="T83" fmla="*/ 966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</a:cxnLst>
              <a:rect l="0" t="0" r="r" b="b"/>
              <a:pathLst>
                <a:path w="3322" h="1808">
                  <a:moveTo>
                    <a:pt x="2929" y="966"/>
                  </a:moveTo>
                  <a:lnTo>
                    <a:pt x="2863" y="974"/>
                  </a:lnTo>
                  <a:lnTo>
                    <a:pt x="2802" y="997"/>
                  </a:lnTo>
                  <a:lnTo>
                    <a:pt x="2749" y="1033"/>
                  </a:lnTo>
                  <a:lnTo>
                    <a:pt x="2706" y="1081"/>
                  </a:lnTo>
                  <a:lnTo>
                    <a:pt x="2674" y="1140"/>
                  </a:lnTo>
                  <a:lnTo>
                    <a:pt x="2656" y="1206"/>
                  </a:lnTo>
                  <a:lnTo>
                    <a:pt x="2653" y="1255"/>
                  </a:lnTo>
                  <a:lnTo>
                    <a:pt x="2654" y="1275"/>
                  </a:lnTo>
                  <a:lnTo>
                    <a:pt x="2668" y="1334"/>
                  </a:lnTo>
                  <a:lnTo>
                    <a:pt x="2683" y="1370"/>
                  </a:lnTo>
                  <a:lnTo>
                    <a:pt x="2456" y="1515"/>
                  </a:lnTo>
                  <a:lnTo>
                    <a:pt x="2702" y="1515"/>
                  </a:lnTo>
                  <a:lnTo>
                    <a:pt x="2772" y="1471"/>
                  </a:lnTo>
                  <a:lnTo>
                    <a:pt x="3215" y="1471"/>
                  </a:lnTo>
                  <a:lnTo>
                    <a:pt x="3155" y="1403"/>
                  </a:lnTo>
                  <a:lnTo>
                    <a:pt x="3166" y="1388"/>
                  </a:lnTo>
                  <a:lnTo>
                    <a:pt x="3175" y="1371"/>
                  </a:lnTo>
                  <a:lnTo>
                    <a:pt x="3200" y="1296"/>
                  </a:lnTo>
                  <a:lnTo>
                    <a:pt x="3206" y="1229"/>
                  </a:lnTo>
                  <a:lnTo>
                    <a:pt x="3204" y="1206"/>
                  </a:lnTo>
                  <a:lnTo>
                    <a:pt x="3187" y="1141"/>
                  </a:lnTo>
                  <a:lnTo>
                    <a:pt x="3156" y="1083"/>
                  </a:lnTo>
                  <a:lnTo>
                    <a:pt x="3113" y="1035"/>
                  </a:lnTo>
                  <a:lnTo>
                    <a:pt x="3059" y="998"/>
                  </a:lnTo>
                  <a:lnTo>
                    <a:pt x="2997" y="974"/>
                  </a:lnTo>
                  <a:lnTo>
                    <a:pt x="2953" y="966"/>
                  </a:lnTo>
                  <a:lnTo>
                    <a:pt x="2929" y="96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17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245 69"/>
                <a:gd name="T1" fmla="*/ T0 w 3322"/>
                <a:gd name="T2" fmla="*/ 0 h 1808"/>
                <a:gd name="T3" fmla="+- 0 69 69"/>
                <a:gd name="T4" fmla="*/ T3 w 3322"/>
                <a:gd name="T5" fmla="*/ 0 h 1808"/>
                <a:gd name="T6" fmla="+- 0 349 69"/>
                <a:gd name="T7" fmla="*/ T6 w 3322"/>
                <a:gd name="T8" fmla="*/ 313 h 1808"/>
                <a:gd name="T9" fmla="+- 0 337 69"/>
                <a:gd name="T10" fmla="*/ T9 w 3322"/>
                <a:gd name="T11" fmla="*/ 329 h 1808"/>
                <a:gd name="T12" fmla="+- 0 298 69"/>
                <a:gd name="T13" fmla="*/ T12 w 3322"/>
                <a:gd name="T14" fmla="*/ 398 h 1808"/>
                <a:gd name="T15" fmla="+- 0 278 69"/>
                <a:gd name="T16" fmla="*/ T15 w 3322"/>
                <a:gd name="T17" fmla="*/ 455 h 1808"/>
                <a:gd name="T18" fmla="+- 0 266 69"/>
                <a:gd name="T19" fmla="*/ T18 w 3322"/>
                <a:gd name="T20" fmla="*/ 516 h 1808"/>
                <a:gd name="T21" fmla="+- 0 264 69"/>
                <a:gd name="T22" fmla="*/ T21 w 3322"/>
                <a:gd name="T23" fmla="*/ 559 h 1808"/>
                <a:gd name="T24" fmla="+- 0 265 69"/>
                <a:gd name="T25" fmla="*/ T24 w 3322"/>
                <a:gd name="T26" fmla="*/ 591 h 1808"/>
                <a:gd name="T27" fmla="+- 0 276 69"/>
                <a:gd name="T28" fmla="*/ T27 w 3322"/>
                <a:gd name="T29" fmla="*/ 654 h 1808"/>
                <a:gd name="T30" fmla="+- 0 295 69"/>
                <a:gd name="T31" fmla="*/ T30 w 3322"/>
                <a:gd name="T32" fmla="*/ 713 h 1808"/>
                <a:gd name="T33" fmla="+- 0 324 69"/>
                <a:gd name="T34" fmla="*/ T33 w 3322"/>
                <a:gd name="T35" fmla="*/ 767 h 1808"/>
                <a:gd name="T36" fmla="+- 0 360 69"/>
                <a:gd name="T37" fmla="*/ T36 w 3322"/>
                <a:gd name="T38" fmla="*/ 816 h 1808"/>
                <a:gd name="T39" fmla="+- 0 404 69"/>
                <a:gd name="T40" fmla="*/ T39 w 3322"/>
                <a:gd name="T41" fmla="*/ 859 h 1808"/>
                <a:gd name="T42" fmla="+- 0 454 69"/>
                <a:gd name="T43" fmla="*/ T42 w 3322"/>
                <a:gd name="T44" fmla="*/ 895 h 1808"/>
                <a:gd name="T45" fmla="+- 0 510 69"/>
                <a:gd name="T46" fmla="*/ T45 w 3322"/>
                <a:gd name="T47" fmla="*/ 924 h 1808"/>
                <a:gd name="T48" fmla="+- 0 570 69"/>
                <a:gd name="T49" fmla="*/ T48 w 3322"/>
                <a:gd name="T50" fmla="*/ 943 h 1808"/>
                <a:gd name="T51" fmla="+- 0 635 69"/>
                <a:gd name="T52" fmla="*/ T51 w 3322"/>
                <a:gd name="T53" fmla="*/ 953 h 1808"/>
                <a:gd name="T54" fmla="+- 0 669 69"/>
                <a:gd name="T55" fmla="*/ T54 w 3322"/>
                <a:gd name="T56" fmla="*/ 955 h 1808"/>
                <a:gd name="T57" fmla="+- 0 690 69"/>
                <a:gd name="T58" fmla="*/ T57 w 3322"/>
                <a:gd name="T59" fmla="*/ 954 h 1808"/>
                <a:gd name="T60" fmla="+- 0 751 69"/>
                <a:gd name="T61" fmla="*/ T60 w 3322"/>
                <a:gd name="T62" fmla="*/ 944 h 1808"/>
                <a:gd name="T63" fmla="+- 0 809 69"/>
                <a:gd name="T64" fmla="*/ T63 w 3322"/>
                <a:gd name="T65" fmla="*/ 926 h 1808"/>
                <a:gd name="T66" fmla="+- 0 879 69"/>
                <a:gd name="T67" fmla="*/ T66 w 3322"/>
                <a:gd name="T68" fmla="*/ 889 h 1808"/>
                <a:gd name="T69" fmla="+- 0 1071 69"/>
                <a:gd name="T70" fmla="*/ T69 w 3322"/>
                <a:gd name="T71" fmla="*/ 889 h 1808"/>
                <a:gd name="T72" fmla="+- 0 983 69"/>
                <a:gd name="T73" fmla="*/ T72 w 3322"/>
                <a:gd name="T74" fmla="*/ 788 h 1808"/>
                <a:gd name="T75" fmla="+- 0 994 69"/>
                <a:gd name="T76" fmla="*/ T75 w 3322"/>
                <a:gd name="T77" fmla="*/ 772 h 1808"/>
                <a:gd name="T78" fmla="+- 0 1005 69"/>
                <a:gd name="T79" fmla="*/ T78 w 3322"/>
                <a:gd name="T80" fmla="*/ 754 h 1808"/>
                <a:gd name="T81" fmla="+- 0 1030 69"/>
                <a:gd name="T82" fmla="*/ T81 w 3322"/>
                <a:gd name="T83" fmla="*/ 700 h 1808"/>
                <a:gd name="T84" fmla="+- 0 1048 69"/>
                <a:gd name="T85" fmla="*/ T84 w 3322"/>
                <a:gd name="T86" fmla="*/ 642 h 1808"/>
                <a:gd name="T87" fmla="+- 0 1056 69"/>
                <a:gd name="T88" fmla="*/ T87 w 3322"/>
                <a:gd name="T89" fmla="*/ 580 h 1808"/>
                <a:gd name="T90" fmla="+- 0 1056 69"/>
                <a:gd name="T91" fmla="*/ T90 w 3322"/>
                <a:gd name="T92" fmla="*/ 559 h 1808"/>
                <a:gd name="T93" fmla="+- 0 1055 69"/>
                <a:gd name="T94" fmla="*/ T93 w 3322"/>
                <a:gd name="T95" fmla="*/ 526 h 1808"/>
                <a:gd name="T96" fmla="+- 0 1045 69"/>
                <a:gd name="T97" fmla="*/ T96 w 3322"/>
                <a:gd name="T98" fmla="*/ 463 h 1808"/>
                <a:gd name="T99" fmla="+- 0 1025 69"/>
                <a:gd name="T100" fmla="*/ T99 w 3322"/>
                <a:gd name="T101" fmla="*/ 404 h 1808"/>
                <a:gd name="T102" fmla="+- 0 996 69"/>
                <a:gd name="T103" fmla="*/ T102 w 3322"/>
                <a:gd name="T104" fmla="*/ 350 h 1808"/>
                <a:gd name="T105" fmla="+- 0 959 69"/>
                <a:gd name="T106" fmla="*/ T105 w 3322"/>
                <a:gd name="T107" fmla="*/ 301 h 1808"/>
                <a:gd name="T108" fmla="+- 0 915 69"/>
                <a:gd name="T109" fmla="*/ T108 w 3322"/>
                <a:gd name="T110" fmla="*/ 258 h 1808"/>
                <a:gd name="T111" fmla="+- 0 865 69"/>
                <a:gd name="T112" fmla="*/ T111 w 3322"/>
                <a:gd name="T113" fmla="*/ 223 h 1808"/>
                <a:gd name="T114" fmla="+- 0 449 69"/>
                <a:gd name="T115" fmla="*/ T114 w 3322"/>
                <a:gd name="T116" fmla="*/ 223 h 1808"/>
                <a:gd name="T117" fmla="+- 0 245 69"/>
                <a:gd name="T118" fmla="*/ T117 w 3322"/>
                <a:gd name="T119" fmla="*/ 0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</a:cxnLst>
              <a:rect l="0" t="0" r="r" b="b"/>
              <a:pathLst>
                <a:path w="3322" h="1808">
                  <a:moveTo>
                    <a:pt x="176" y="0"/>
                  </a:moveTo>
                  <a:lnTo>
                    <a:pt x="0" y="0"/>
                  </a:lnTo>
                  <a:lnTo>
                    <a:pt x="280" y="313"/>
                  </a:lnTo>
                  <a:lnTo>
                    <a:pt x="268" y="329"/>
                  </a:lnTo>
                  <a:lnTo>
                    <a:pt x="229" y="398"/>
                  </a:lnTo>
                  <a:lnTo>
                    <a:pt x="209" y="455"/>
                  </a:lnTo>
                  <a:lnTo>
                    <a:pt x="197" y="516"/>
                  </a:lnTo>
                  <a:lnTo>
                    <a:pt x="195" y="559"/>
                  </a:lnTo>
                  <a:lnTo>
                    <a:pt x="196" y="591"/>
                  </a:lnTo>
                  <a:lnTo>
                    <a:pt x="207" y="654"/>
                  </a:lnTo>
                  <a:lnTo>
                    <a:pt x="226" y="713"/>
                  </a:lnTo>
                  <a:lnTo>
                    <a:pt x="255" y="767"/>
                  </a:lnTo>
                  <a:lnTo>
                    <a:pt x="291" y="816"/>
                  </a:lnTo>
                  <a:lnTo>
                    <a:pt x="335" y="859"/>
                  </a:lnTo>
                  <a:lnTo>
                    <a:pt x="385" y="895"/>
                  </a:lnTo>
                  <a:lnTo>
                    <a:pt x="441" y="924"/>
                  </a:lnTo>
                  <a:lnTo>
                    <a:pt x="501" y="943"/>
                  </a:lnTo>
                  <a:lnTo>
                    <a:pt x="566" y="953"/>
                  </a:lnTo>
                  <a:lnTo>
                    <a:pt x="600" y="955"/>
                  </a:lnTo>
                  <a:lnTo>
                    <a:pt x="621" y="954"/>
                  </a:lnTo>
                  <a:lnTo>
                    <a:pt x="682" y="944"/>
                  </a:lnTo>
                  <a:lnTo>
                    <a:pt x="740" y="926"/>
                  </a:lnTo>
                  <a:lnTo>
                    <a:pt x="810" y="889"/>
                  </a:lnTo>
                  <a:lnTo>
                    <a:pt x="1002" y="889"/>
                  </a:lnTo>
                  <a:lnTo>
                    <a:pt x="914" y="788"/>
                  </a:lnTo>
                  <a:lnTo>
                    <a:pt x="925" y="772"/>
                  </a:lnTo>
                  <a:lnTo>
                    <a:pt x="936" y="754"/>
                  </a:lnTo>
                  <a:lnTo>
                    <a:pt x="961" y="700"/>
                  </a:lnTo>
                  <a:lnTo>
                    <a:pt x="979" y="642"/>
                  </a:lnTo>
                  <a:lnTo>
                    <a:pt x="987" y="580"/>
                  </a:lnTo>
                  <a:lnTo>
                    <a:pt x="987" y="559"/>
                  </a:lnTo>
                  <a:lnTo>
                    <a:pt x="986" y="526"/>
                  </a:lnTo>
                  <a:lnTo>
                    <a:pt x="976" y="463"/>
                  </a:lnTo>
                  <a:lnTo>
                    <a:pt x="956" y="404"/>
                  </a:lnTo>
                  <a:lnTo>
                    <a:pt x="927" y="350"/>
                  </a:lnTo>
                  <a:lnTo>
                    <a:pt x="890" y="301"/>
                  </a:lnTo>
                  <a:lnTo>
                    <a:pt x="846" y="258"/>
                  </a:lnTo>
                  <a:lnTo>
                    <a:pt x="796" y="223"/>
                  </a:lnTo>
                  <a:lnTo>
                    <a:pt x="380" y="223"/>
                  </a:lnTo>
                  <a:lnTo>
                    <a:pt x="17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18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639 69"/>
                <a:gd name="T1" fmla="*/ T0 w 3322"/>
                <a:gd name="T2" fmla="*/ 163 h 1808"/>
                <a:gd name="T3" fmla="+- 0 578 69"/>
                <a:gd name="T4" fmla="*/ T3 w 3322"/>
                <a:gd name="T5" fmla="*/ 171 h 1808"/>
                <a:gd name="T6" fmla="+- 0 520 69"/>
                <a:gd name="T7" fmla="*/ T6 w 3322"/>
                <a:gd name="T8" fmla="*/ 188 h 1808"/>
                <a:gd name="T9" fmla="+- 0 449 69"/>
                <a:gd name="T10" fmla="*/ T9 w 3322"/>
                <a:gd name="T11" fmla="*/ 223 h 1808"/>
                <a:gd name="T12" fmla="+- 0 865 69"/>
                <a:gd name="T13" fmla="*/ T12 w 3322"/>
                <a:gd name="T14" fmla="*/ 223 h 1808"/>
                <a:gd name="T15" fmla="+- 0 806 69"/>
                <a:gd name="T16" fmla="*/ T15 w 3322"/>
                <a:gd name="T17" fmla="*/ 194 h 1808"/>
                <a:gd name="T18" fmla="+- 0 743 69"/>
                <a:gd name="T19" fmla="*/ T18 w 3322"/>
                <a:gd name="T20" fmla="*/ 174 h 1808"/>
                <a:gd name="T21" fmla="+- 0 675 69"/>
                <a:gd name="T22" fmla="*/ T21 w 3322"/>
                <a:gd name="T23" fmla="*/ 164 h 1808"/>
                <a:gd name="T24" fmla="+- 0 639 69"/>
                <a:gd name="T25" fmla="*/ T24 w 3322"/>
                <a:gd name="T26" fmla="*/ 163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</a:cxnLst>
              <a:rect l="0" t="0" r="r" b="b"/>
              <a:pathLst>
                <a:path w="3322" h="1808">
                  <a:moveTo>
                    <a:pt x="570" y="163"/>
                  </a:moveTo>
                  <a:lnTo>
                    <a:pt x="509" y="171"/>
                  </a:lnTo>
                  <a:lnTo>
                    <a:pt x="451" y="188"/>
                  </a:lnTo>
                  <a:lnTo>
                    <a:pt x="380" y="223"/>
                  </a:lnTo>
                  <a:lnTo>
                    <a:pt x="796" y="223"/>
                  </a:lnTo>
                  <a:lnTo>
                    <a:pt x="737" y="194"/>
                  </a:lnTo>
                  <a:lnTo>
                    <a:pt x="674" y="174"/>
                  </a:lnTo>
                  <a:lnTo>
                    <a:pt x="606" y="164"/>
                  </a:lnTo>
                  <a:lnTo>
                    <a:pt x="570" y="1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" name="Group 192"/>
          <p:cNvGrpSpPr>
            <a:grpSpLocks/>
          </p:cNvGrpSpPr>
          <p:nvPr/>
        </p:nvGrpSpPr>
        <p:grpSpPr bwMode="auto">
          <a:xfrm>
            <a:off x="11543701" y="18732"/>
            <a:ext cx="360026" cy="1149403"/>
            <a:chOff x="18180" y="2"/>
            <a:chExt cx="567" cy="1810"/>
          </a:xfrm>
        </p:grpSpPr>
        <p:sp>
          <p:nvSpPr>
            <p:cNvPr id="33" name="Freeform 193"/>
            <p:cNvSpPr>
              <a:spLocks/>
            </p:cNvSpPr>
            <p:nvPr/>
          </p:nvSpPr>
          <p:spPr bwMode="auto">
            <a:xfrm>
              <a:off x="18180" y="2"/>
              <a:ext cx="567" cy="1810"/>
            </a:xfrm>
            <a:custGeom>
              <a:avLst/>
              <a:gdLst>
                <a:gd name="T0" fmla="+- 0 18180 18180"/>
                <a:gd name="T1" fmla="*/ T0 w 567"/>
                <a:gd name="T2" fmla="+- 0 2 2"/>
                <a:gd name="T3" fmla="*/ 2 h 1810"/>
                <a:gd name="T4" fmla="+- 0 18747 18180"/>
                <a:gd name="T5" fmla="*/ T4 w 567"/>
                <a:gd name="T6" fmla="+- 0 2 2"/>
                <a:gd name="T7" fmla="*/ 2 h 1810"/>
                <a:gd name="T8" fmla="+- 0 18747 18180"/>
                <a:gd name="T9" fmla="*/ T8 w 567"/>
                <a:gd name="T10" fmla="+- 0 1812 2"/>
                <a:gd name="T11" fmla="*/ 1812 h 1810"/>
                <a:gd name="T12" fmla="+- 0 18180 18180"/>
                <a:gd name="T13" fmla="*/ T12 w 567"/>
                <a:gd name="T14" fmla="+- 0 1812 2"/>
                <a:gd name="T15" fmla="*/ 1812 h 1810"/>
                <a:gd name="T16" fmla="+- 0 18180 18180"/>
                <a:gd name="T17" fmla="*/ T16 w 567"/>
                <a:gd name="T18" fmla="+- 0 2 2"/>
                <a:gd name="T19" fmla="*/ 2 h 18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67" h="1810">
                  <a:moveTo>
                    <a:pt x="0" y="0"/>
                  </a:moveTo>
                  <a:lnTo>
                    <a:pt x="567" y="0"/>
                  </a:lnTo>
                  <a:lnTo>
                    <a:pt x="567" y="1810"/>
                  </a:lnTo>
                  <a:lnTo>
                    <a:pt x="0" y="181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849232" y="18732"/>
            <a:ext cx="10736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РЕСПУБЛИКАНСКИЙ КОНКУРС «ПЯТЬДЕСЯТ ЛУЧШИХ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ИННОВАЦИОННЫХ ИДЕЙ ДЛЯ РЕСПУБЛИКИ ТАТАРСТАН»</a:t>
            </a:r>
            <a:endParaRPr lang="ru-RU" sz="28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1" name="TextBox 26"/>
          <p:cNvSpPr txBox="1">
            <a:spLocks noChangeArrowheads="1"/>
          </p:cNvSpPr>
          <p:nvPr/>
        </p:nvSpPr>
        <p:spPr bwMode="auto">
          <a:xfrm>
            <a:off x="11465428" y="824538"/>
            <a:ext cx="5559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 smtClean="0">
                <a:solidFill>
                  <a:srgbClr val="4A4B69"/>
                </a:solidFill>
                <a:latin typeface="Franklin Gothic Demi Cond" panose="020B0706030402020204" pitchFamily="34" charset="0"/>
              </a:rPr>
              <a:t>5</a:t>
            </a:r>
            <a:endParaRPr lang="ru-RU" sz="1800" dirty="0">
              <a:solidFill>
                <a:srgbClr val="4A4B69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68" name="Picture 2" descr="http://www.ivfrt.ru/picture/picture4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4426" r="4430"/>
          <a:stretch/>
        </p:blipFill>
        <p:spPr bwMode="auto">
          <a:xfrm>
            <a:off x="504969" y="1276824"/>
            <a:ext cx="2512551" cy="1767016"/>
          </a:xfrm>
          <a:prstGeom prst="rect">
            <a:avLst/>
          </a:prstGeom>
          <a:noFill/>
          <a:ln>
            <a:solidFill>
              <a:srgbClr val="195E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Объект 7"/>
          <p:cNvSpPr txBox="1">
            <a:spLocks/>
          </p:cNvSpPr>
          <p:nvPr/>
        </p:nvSpPr>
        <p:spPr>
          <a:xfrm>
            <a:off x="3161683" y="1286674"/>
            <a:ext cx="3836344" cy="1948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b="1" dirty="0" smtClean="0">
                <a:solidFill>
                  <a:srgbClr val="2A2C5C"/>
                </a:solidFill>
                <a:latin typeface="Franklin Gothic Demi Cond" panose="020B0706030402020204" pitchFamily="34" charset="0"/>
              </a:rPr>
              <a:t>Организаторы:</a:t>
            </a:r>
          </a:p>
          <a:p>
            <a:pPr>
              <a:buClr>
                <a:srgbClr val="195E81"/>
              </a:buClr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МО и Н РТ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pPr>
              <a:buClr>
                <a:srgbClr val="195E81"/>
              </a:buClr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Академия наук РТ</a:t>
            </a:r>
          </a:p>
          <a:p>
            <a:pPr>
              <a:buClr>
                <a:srgbClr val="195E81"/>
              </a:buClr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ИВФ РТ</a:t>
            </a:r>
            <a:endParaRPr lang="ru-RU" dirty="0">
              <a:solidFill>
                <a:schemeClr val="bg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3" name="Объект 7"/>
          <p:cNvSpPr txBox="1">
            <a:spLocks/>
          </p:cNvSpPr>
          <p:nvPr/>
        </p:nvSpPr>
        <p:spPr>
          <a:xfrm>
            <a:off x="504969" y="4625724"/>
            <a:ext cx="3235758" cy="2015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2A2C5C"/>
                </a:solidFill>
                <a:latin typeface="Franklin Gothic Demi Cond" panose="020B0706030402020204" pitchFamily="34" charset="0"/>
              </a:rPr>
              <a:t>Охват участников:</a:t>
            </a:r>
          </a:p>
          <a:p>
            <a:pPr>
              <a:buClr>
                <a:srgbClr val="195E81"/>
              </a:buClr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6 стран</a:t>
            </a:r>
          </a:p>
          <a:p>
            <a:pPr>
              <a:buClr>
                <a:srgbClr val="195E81"/>
              </a:buClr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3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6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городов РФ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pPr>
              <a:buClr>
                <a:srgbClr val="195E81"/>
              </a:buClr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1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9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658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участников</a:t>
            </a:r>
          </a:p>
          <a:p>
            <a:pPr>
              <a:buClr>
                <a:srgbClr val="195E81"/>
              </a:buClr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1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955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победителей </a:t>
            </a:r>
          </a:p>
        </p:txBody>
      </p:sp>
      <p:sp>
        <p:nvSpPr>
          <p:cNvPr id="85" name="Объект 7"/>
          <p:cNvSpPr txBox="1">
            <a:spLocks/>
          </p:cNvSpPr>
          <p:nvPr/>
        </p:nvSpPr>
        <p:spPr>
          <a:xfrm>
            <a:off x="497350" y="3106396"/>
            <a:ext cx="6032598" cy="1328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2A2C5C"/>
                </a:solidFill>
                <a:latin typeface="Franklin Gothic Demi Cond" panose="020B0706030402020204" pitchFamily="34" charset="0"/>
              </a:rPr>
              <a:t>ЦЕЛИ:</a:t>
            </a:r>
          </a:p>
          <a:p>
            <a:pPr>
              <a:buClr>
                <a:srgbClr val="195E81"/>
              </a:buClr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П</a:t>
            </a:r>
            <a:r>
              <a:rPr lang="ru-RU" sz="1700" dirty="0" smtClean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оощрение </a:t>
            </a:r>
            <a:r>
              <a:rPr lang="ru-RU" sz="1700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инновационной деятельности ученых, изобретателей, научных и технических работников </a:t>
            </a:r>
          </a:p>
          <a:p>
            <a:pPr>
              <a:buClr>
                <a:srgbClr val="195E81"/>
              </a:buClr>
            </a:pPr>
            <a:r>
              <a:rPr lang="ru-RU" sz="1700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Принятие нового наукоемкого производства в Татарстане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56" y="1934888"/>
            <a:ext cx="5360671" cy="402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6556" cy="6858000"/>
          </a:xfrm>
          <a:prstGeom prst="rect">
            <a:avLst/>
          </a:prstGeom>
        </p:spPr>
      </p:pic>
      <p:sp>
        <p:nvSpPr>
          <p:cNvPr id="5" name="TextBox 26"/>
          <p:cNvSpPr txBox="1">
            <a:spLocks noChangeArrowheads="1"/>
          </p:cNvSpPr>
          <p:nvPr/>
        </p:nvSpPr>
        <p:spPr bwMode="auto">
          <a:xfrm>
            <a:off x="11647169" y="802409"/>
            <a:ext cx="281583" cy="276999"/>
          </a:xfrm>
          <a:prstGeom prst="rect">
            <a:avLst/>
          </a:prstGeom>
          <a:solidFill>
            <a:srgbClr val="FEFEFE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 smtClean="0">
                <a:solidFill>
                  <a:srgbClr val="4A4B69"/>
                </a:solidFill>
                <a:latin typeface="Franklin Gothic Demi Cond" panose="020B0706030402020204" pitchFamily="34" charset="0"/>
              </a:rPr>
              <a:t>7</a:t>
            </a:r>
            <a:endParaRPr lang="ru-RU" sz="1800" dirty="0">
              <a:solidFill>
                <a:srgbClr val="4A4B69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11624309" y="802409"/>
            <a:ext cx="304443" cy="276999"/>
          </a:xfrm>
          <a:prstGeom prst="rect">
            <a:avLst/>
          </a:prstGeom>
          <a:solidFill>
            <a:srgbClr val="FEFEFE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 smtClean="0">
                <a:solidFill>
                  <a:srgbClr val="4A4B69"/>
                </a:solidFill>
                <a:latin typeface="Franklin Gothic Demi Cond" panose="020B0706030402020204" pitchFamily="34" charset="0"/>
              </a:rPr>
              <a:t>6</a:t>
            </a:r>
            <a:endParaRPr lang="ru-RU" sz="1800" dirty="0">
              <a:solidFill>
                <a:srgbClr val="4A4B69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6555" cy="116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747" y="11060"/>
            <a:ext cx="1739808" cy="113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10"/>
          <p:cNvGrpSpPr>
            <a:grpSpLocks/>
          </p:cNvGrpSpPr>
          <p:nvPr/>
        </p:nvGrpSpPr>
        <p:grpSpPr bwMode="auto">
          <a:xfrm>
            <a:off x="43813" y="17462"/>
            <a:ext cx="2109361" cy="1148133"/>
            <a:chOff x="69" y="0"/>
            <a:chExt cx="3322" cy="1808"/>
          </a:xfrm>
        </p:grpSpPr>
        <p:sp>
          <p:nvSpPr>
            <p:cNvPr id="9" name="Freeform 111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1071 69"/>
                <a:gd name="T1" fmla="*/ T0 w 3322"/>
                <a:gd name="T2" fmla="*/ 889 h 1808"/>
                <a:gd name="T3" fmla="+- 0 879 69"/>
                <a:gd name="T4" fmla="*/ T3 w 3322"/>
                <a:gd name="T5" fmla="*/ 889 h 1808"/>
                <a:gd name="T6" fmla="+- 0 1210 69"/>
                <a:gd name="T7" fmla="*/ T6 w 3322"/>
                <a:gd name="T8" fmla="*/ 1253 h 1808"/>
                <a:gd name="T9" fmla="+- 0 1072 69"/>
                <a:gd name="T10" fmla="*/ T9 w 3322"/>
                <a:gd name="T11" fmla="*/ 1808 h 1808"/>
                <a:gd name="T12" fmla="+- 0 1139 69"/>
                <a:gd name="T13" fmla="*/ T12 w 3322"/>
                <a:gd name="T14" fmla="*/ 1808 h 1808"/>
                <a:gd name="T15" fmla="+- 0 1263 69"/>
                <a:gd name="T16" fmla="*/ T15 w 3322"/>
                <a:gd name="T17" fmla="*/ 1311 h 1808"/>
                <a:gd name="T18" fmla="+- 0 2007 69"/>
                <a:gd name="T19" fmla="*/ T18 w 3322"/>
                <a:gd name="T20" fmla="*/ 1311 h 1808"/>
                <a:gd name="T21" fmla="+- 0 1959 69"/>
                <a:gd name="T22" fmla="*/ T21 w 3322"/>
                <a:gd name="T23" fmla="*/ 1264 h 1808"/>
                <a:gd name="T24" fmla="+- 0 1378 69"/>
                <a:gd name="T25" fmla="*/ T24 w 3322"/>
                <a:gd name="T26" fmla="*/ 1243 h 1808"/>
                <a:gd name="T27" fmla="+- 0 1071 69"/>
                <a:gd name="T28" fmla="*/ T27 w 3322"/>
                <a:gd name="T29" fmla="*/ 889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322" h="1808">
                  <a:moveTo>
                    <a:pt x="1002" y="889"/>
                  </a:moveTo>
                  <a:lnTo>
                    <a:pt x="810" y="889"/>
                  </a:lnTo>
                  <a:lnTo>
                    <a:pt x="1141" y="1253"/>
                  </a:lnTo>
                  <a:lnTo>
                    <a:pt x="1003" y="1808"/>
                  </a:lnTo>
                  <a:lnTo>
                    <a:pt x="1070" y="1808"/>
                  </a:lnTo>
                  <a:lnTo>
                    <a:pt x="1194" y="1311"/>
                  </a:lnTo>
                  <a:lnTo>
                    <a:pt x="1938" y="1311"/>
                  </a:lnTo>
                  <a:lnTo>
                    <a:pt x="1890" y="1264"/>
                  </a:lnTo>
                  <a:lnTo>
                    <a:pt x="1309" y="1243"/>
                  </a:lnTo>
                  <a:lnTo>
                    <a:pt x="1002" y="8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12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1763 69"/>
                <a:gd name="T1" fmla="*/ T0 w 3322"/>
                <a:gd name="T2" fmla="*/ 1550 h 1808"/>
                <a:gd name="T3" fmla="+- 0 1418 69"/>
                <a:gd name="T4" fmla="*/ T3 w 3322"/>
                <a:gd name="T5" fmla="*/ 1551 h 1808"/>
                <a:gd name="T6" fmla="+- 0 1354 69"/>
                <a:gd name="T7" fmla="*/ T6 w 3322"/>
                <a:gd name="T8" fmla="*/ 1570 h 1808"/>
                <a:gd name="T9" fmla="+- 0 1306 69"/>
                <a:gd name="T10" fmla="*/ T9 w 3322"/>
                <a:gd name="T11" fmla="*/ 1613 h 1808"/>
                <a:gd name="T12" fmla="+- 0 1281 69"/>
                <a:gd name="T13" fmla="*/ T12 w 3322"/>
                <a:gd name="T14" fmla="*/ 1674 h 1808"/>
                <a:gd name="T15" fmla="+- 0 1280 69"/>
                <a:gd name="T16" fmla="*/ T15 w 3322"/>
                <a:gd name="T17" fmla="*/ 1697 h 1808"/>
                <a:gd name="T18" fmla="+- 0 1280 69"/>
                <a:gd name="T19" fmla="*/ T18 w 3322"/>
                <a:gd name="T20" fmla="*/ 1808 h 1808"/>
                <a:gd name="T21" fmla="+- 0 1910 69"/>
                <a:gd name="T22" fmla="*/ T21 w 3322"/>
                <a:gd name="T23" fmla="*/ 1808 h 1808"/>
                <a:gd name="T24" fmla="+- 0 1909 69"/>
                <a:gd name="T25" fmla="*/ T24 w 3322"/>
                <a:gd name="T26" fmla="*/ 1688 h 1808"/>
                <a:gd name="T27" fmla="+- 0 1890 69"/>
                <a:gd name="T28" fmla="*/ T27 w 3322"/>
                <a:gd name="T29" fmla="*/ 1625 h 1808"/>
                <a:gd name="T30" fmla="+- 0 1847 69"/>
                <a:gd name="T31" fmla="*/ T30 w 3322"/>
                <a:gd name="T32" fmla="*/ 1577 h 1808"/>
                <a:gd name="T33" fmla="+- 0 1786 69"/>
                <a:gd name="T34" fmla="*/ T33 w 3322"/>
                <a:gd name="T35" fmla="*/ 1552 h 1808"/>
                <a:gd name="T36" fmla="+- 0 1763 69"/>
                <a:gd name="T37" fmla="*/ T36 w 3322"/>
                <a:gd name="T38" fmla="*/ 1550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</a:cxnLst>
              <a:rect l="0" t="0" r="r" b="b"/>
              <a:pathLst>
                <a:path w="3322" h="1808">
                  <a:moveTo>
                    <a:pt x="1694" y="1550"/>
                  </a:moveTo>
                  <a:lnTo>
                    <a:pt x="1349" y="1551"/>
                  </a:lnTo>
                  <a:lnTo>
                    <a:pt x="1285" y="1570"/>
                  </a:lnTo>
                  <a:lnTo>
                    <a:pt x="1237" y="1613"/>
                  </a:lnTo>
                  <a:lnTo>
                    <a:pt x="1212" y="1674"/>
                  </a:lnTo>
                  <a:lnTo>
                    <a:pt x="1211" y="1697"/>
                  </a:lnTo>
                  <a:lnTo>
                    <a:pt x="1211" y="1808"/>
                  </a:lnTo>
                  <a:lnTo>
                    <a:pt x="1841" y="1808"/>
                  </a:lnTo>
                  <a:lnTo>
                    <a:pt x="1840" y="1688"/>
                  </a:lnTo>
                  <a:lnTo>
                    <a:pt x="1821" y="1625"/>
                  </a:lnTo>
                  <a:lnTo>
                    <a:pt x="1778" y="1577"/>
                  </a:lnTo>
                  <a:lnTo>
                    <a:pt x="1717" y="1552"/>
                  </a:lnTo>
                  <a:lnTo>
                    <a:pt x="1694" y="15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3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2007 69"/>
                <a:gd name="T1" fmla="*/ T0 w 3322"/>
                <a:gd name="T2" fmla="*/ 1311 h 1808"/>
                <a:gd name="T3" fmla="+- 0 1263 69"/>
                <a:gd name="T4" fmla="*/ T3 w 3322"/>
                <a:gd name="T5" fmla="*/ 1311 h 1808"/>
                <a:gd name="T6" fmla="+- 0 1314 69"/>
                <a:gd name="T7" fmla="*/ T6 w 3322"/>
                <a:gd name="T8" fmla="*/ 1363 h 1808"/>
                <a:gd name="T9" fmla="+- 0 1332 69"/>
                <a:gd name="T10" fmla="*/ T9 w 3322"/>
                <a:gd name="T11" fmla="*/ 1371 h 1808"/>
                <a:gd name="T12" fmla="+- 0 1352 69"/>
                <a:gd name="T13" fmla="*/ T12 w 3322"/>
                <a:gd name="T14" fmla="*/ 1373 h 1808"/>
                <a:gd name="T15" fmla="+- 0 1893 69"/>
                <a:gd name="T16" fmla="*/ T15 w 3322"/>
                <a:gd name="T17" fmla="*/ 1381 h 1808"/>
                <a:gd name="T18" fmla="+- 0 2146 69"/>
                <a:gd name="T19" fmla="*/ T18 w 3322"/>
                <a:gd name="T20" fmla="*/ 1634 h 1808"/>
                <a:gd name="T21" fmla="+- 0 2165 69"/>
                <a:gd name="T22" fmla="*/ T21 w 3322"/>
                <a:gd name="T23" fmla="*/ 1643 h 1808"/>
                <a:gd name="T24" fmla="+- 0 2184 69"/>
                <a:gd name="T25" fmla="*/ T24 w 3322"/>
                <a:gd name="T26" fmla="*/ 1646 h 1808"/>
                <a:gd name="T27" fmla="+- 0 2485 69"/>
                <a:gd name="T28" fmla="*/ T27 w 3322"/>
                <a:gd name="T29" fmla="*/ 1646 h 1808"/>
                <a:gd name="T30" fmla="+- 0 2258 69"/>
                <a:gd name="T31" fmla="*/ T30 w 3322"/>
                <a:gd name="T32" fmla="*/ 1808 h 1808"/>
                <a:gd name="T33" fmla="+- 0 2371 69"/>
                <a:gd name="T34" fmla="*/ T33 w 3322"/>
                <a:gd name="T35" fmla="*/ 1808 h 1808"/>
                <a:gd name="T36" fmla="+- 0 2553 69"/>
                <a:gd name="T37" fmla="*/ T36 w 3322"/>
                <a:gd name="T38" fmla="*/ 1678 h 1808"/>
                <a:gd name="T39" fmla="+- 0 2564 69"/>
                <a:gd name="T40" fmla="*/ T39 w 3322"/>
                <a:gd name="T41" fmla="*/ 1662 h 1808"/>
                <a:gd name="T42" fmla="+- 0 2564 69"/>
                <a:gd name="T43" fmla="*/ T42 w 3322"/>
                <a:gd name="T44" fmla="*/ 1643 h 1808"/>
                <a:gd name="T45" fmla="+- 0 2571 69"/>
                <a:gd name="T46" fmla="*/ T45 w 3322"/>
                <a:gd name="T47" fmla="*/ 1640 h 1808"/>
                <a:gd name="T48" fmla="+- 0 2578 69"/>
                <a:gd name="T49" fmla="*/ T48 w 3322"/>
                <a:gd name="T50" fmla="*/ 1637 h 1808"/>
                <a:gd name="T51" fmla="+- 0 2584 69"/>
                <a:gd name="T52" fmla="*/ T51 w 3322"/>
                <a:gd name="T53" fmla="*/ 1632 h 1808"/>
                <a:gd name="T54" fmla="+- 0 2771 69"/>
                <a:gd name="T55" fmla="*/ T54 w 3322"/>
                <a:gd name="T56" fmla="*/ 1515 h 1808"/>
                <a:gd name="T57" fmla="+- 0 2212 69"/>
                <a:gd name="T58" fmla="*/ T57 w 3322"/>
                <a:gd name="T59" fmla="*/ 1515 h 1808"/>
                <a:gd name="T60" fmla="+- 0 2007 69"/>
                <a:gd name="T61" fmla="*/ T60 w 3322"/>
                <a:gd name="T62" fmla="*/ 1311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</a:cxnLst>
              <a:rect l="0" t="0" r="r" b="b"/>
              <a:pathLst>
                <a:path w="3322" h="1808">
                  <a:moveTo>
                    <a:pt x="1938" y="1311"/>
                  </a:moveTo>
                  <a:lnTo>
                    <a:pt x="1194" y="1311"/>
                  </a:lnTo>
                  <a:lnTo>
                    <a:pt x="1245" y="1363"/>
                  </a:lnTo>
                  <a:lnTo>
                    <a:pt x="1263" y="1371"/>
                  </a:lnTo>
                  <a:lnTo>
                    <a:pt x="1283" y="1373"/>
                  </a:lnTo>
                  <a:lnTo>
                    <a:pt x="1824" y="1381"/>
                  </a:lnTo>
                  <a:lnTo>
                    <a:pt x="2077" y="1634"/>
                  </a:lnTo>
                  <a:lnTo>
                    <a:pt x="2096" y="1643"/>
                  </a:lnTo>
                  <a:lnTo>
                    <a:pt x="2115" y="1646"/>
                  </a:lnTo>
                  <a:lnTo>
                    <a:pt x="2416" y="1646"/>
                  </a:lnTo>
                  <a:lnTo>
                    <a:pt x="2189" y="1808"/>
                  </a:lnTo>
                  <a:lnTo>
                    <a:pt x="2302" y="1808"/>
                  </a:lnTo>
                  <a:lnTo>
                    <a:pt x="2484" y="1678"/>
                  </a:lnTo>
                  <a:lnTo>
                    <a:pt x="2495" y="1662"/>
                  </a:lnTo>
                  <a:lnTo>
                    <a:pt x="2495" y="1643"/>
                  </a:lnTo>
                  <a:lnTo>
                    <a:pt x="2502" y="1640"/>
                  </a:lnTo>
                  <a:lnTo>
                    <a:pt x="2509" y="1637"/>
                  </a:lnTo>
                  <a:lnTo>
                    <a:pt x="2515" y="1632"/>
                  </a:lnTo>
                  <a:lnTo>
                    <a:pt x="2702" y="1515"/>
                  </a:lnTo>
                  <a:lnTo>
                    <a:pt x="2143" y="1515"/>
                  </a:lnTo>
                  <a:lnTo>
                    <a:pt x="1938" y="131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14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3306 69"/>
                <a:gd name="T1" fmla="*/ T0 w 3322"/>
                <a:gd name="T2" fmla="*/ 1496 h 1808"/>
                <a:gd name="T3" fmla="+- 0 3111 69"/>
                <a:gd name="T4" fmla="*/ T3 w 3322"/>
                <a:gd name="T5" fmla="*/ 1496 h 1808"/>
                <a:gd name="T6" fmla="+- 0 3256 69"/>
                <a:gd name="T7" fmla="*/ T6 w 3322"/>
                <a:gd name="T8" fmla="*/ 1641 h 1808"/>
                <a:gd name="T9" fmla="+- 0 3235 69"/>
                <a:gd name="T10" fmla="*/ T9 w 3322"/>
                <a:gd name="T11" fmla="*/ 1808 h 1808"/>
                <a:gd name="T12" fmla="+- 0 3366 69"/>
                <a:gd name="T13" fmla="*/ T12 w 3322"/>
                <a:gd name="T14" fmla="*/ 1808 h 1808"/>
                <a:gd name="T15" fmla="+- 0 3390 69"/>
                <a:gd name="T16" fmla="*/ T15 w 3322"/>
                <a:gd name="T17" fmla="*/ 1625 h 1808"/>
                <a:gd name="T18" fmla="+- 0 3390 69"/>
                <a:gd name="T19" fmla="*/ T18 w 3322"/>
                <a:gd name="T20" fmla="*/ 1606 h 1808"/>
                <a:gd name="T21" fmla="+- 0 3384 69"/>
                <a:gd name="T22" fmla="*/ T21 w 3322"/>
                <a:gd name="T23" fmla="*/ 1587 h 1808"/>
                <a:gd name="T24" fmla="+- 0 3372 69"/>
                <a:gd name="T25" fmla="*/ T24 w 3322"/>
                <a:gd name="T26" fmla="*/ 1571 h 1808"/>
                <a:gd name="T27" fmla="+- 0 3306 69"/>
                <a:gd name="T28" fmla="*/ T27 w 3322"/>
                <a:gd name="T29" fmla="*/ 1496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322" h="1808">
                  <a:moveTo>
                    <a:pt x="3237" y="1496"/>
                  </a:moveTo>
                  <a:lnTo>
                    <a:pt x="3042" y="1496"/>
                  </a:lnTo>
                  <a:lnTo>
                    <a:pt x="3187" y="1641"/>
                  </a:lnTo>
                  <a:lnTo>
                    <a:pt x="3166" y="1808"/>
                  </a:lnTo>
                  <a:lnTo>
                    <a:pt x="3297" y="1808"/>
                  </a:lnTo>
                  <a:lnTo>
                    <a:pt x="3321" y="1625"/>
                  </a:lnTo>
                  <a:lnTo>
                    <a:pt x="3321" y="1606"/>
                  </a:lnTo>
                  <a:lnTo>
                    <a:pt x="3315" y="1587"/>
                  </a:lnTo>
                  <a:lnTo>
                    <a:pt x="3303" y="1571"/>
                  </a:lnTo>
                  <a:lnTo>
                    <a:pt x="3237" y="149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5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3284 69"/>
                <a:gd name="T1" fmla="*/ T0 w 3322"/>
                <a:gd name="T2" fmla="*/ 1471 h 1808"/>
                <a:gd name="T3" fmla="+- 0 2841 69"/>
                <a:gd name="T4" fmla="*/ T3 w 3322"/>
                <a:gd name="T5" fmla="*/ 1471 h 1808"/>
                <a:gd name="T6" fmla="+- 0 2856 69"/>
                <a:gd name="T7" fmla="*/ T6 w 3322"/>
                <a:gd name="T8" fmla="*/ 1481 h 1808"/>
                <a:gd name="T9" fmla="+- 0 2926 69"/>
                <a:gd name="T10" fmla="*/ T9 w 3322"/>
                <a:gd name="T11" fmla="*/ 1510 h 1808"/>
                <a:gd name="T12" fmla="+- 0 2991 69"/>
                <a:gd name="T13" fmla="*/ T12 w 3322"/>
                <a:gd name="T14" fmla="*/ 1519 h 1808"/>
                <a:gd name="T15" fmla="+- 0 3015 69"/>
                <a:gd name="T16" fmla="*/ T15 w 3322"/>
                <a:gd name="T17" fmla="*/ 1519 h 1808"/>
                <a:gd name="T18" fmla="+- 0 3035 69"/>
                <a:gd name="T19" fmla="*/ T18 w 3322"/>
                <a:gd name="T20" fmla="*/ 1517 h 1808"/>
                <a:gd name="T21" fmla="+- 0 3055 69"/>
                <a:gd name="T22" fmla="*/ T21 w 3322"/>
                <a:gd name="T23" fmla="*/ 1514 h 1808"/>
                <a:gd name="T24" fmla="+- 0 3074 69"/>
                <a:gd name="T25" fmla="*/ T24 w 3322"/>
                <a:gd name="T26" fmla="*/ 1509 h 1808"/>
                <a:gd name="T27" fmla="+- 0 3093 69"/>
                <a:gd name="T28" fmla="*/ T27 w 3322"/>
                <a:gd name="T29" fmla="*/ 1503 h 1808"/>
                <a:gd name="T30" fmla="+- 0 3111 69"/>
                <a:gd name="T31" fmla="*/ T30 w 3322"/>
                <a:gd name="T32" fmla="*/ 1496 h 1808"/>
                <a:gd name="T33" fmla="+- 0 3306 69"/>
                <a:gd name="T34" fmla="*/ T33 w 3322"/>
                <a:gd name="T35" fmla="*/ 1496 h 1808"/>
                <a:gd name="T36" fmla="+- 0 3284 69"/>
                <a:gd name="T37" fmla="*/ T36 w 3322"/>
                <a:gd name="T38" fmla="*/ 1471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</a:cxnLst>
              <a:rect l="0" t="0" r="r" b="b"/>
              <a:pathLst>
                <a:path w="3322" h="1808">
                  <a:moveTo>
                    <a:pt x="3215" y="1471"/>
                  </a:moveTo>
                  <a:lnTo>
                    <a:pt x="2772" y="1471"/>
                  </a:lnTo>
                  <a:lnTo>
                    <a:pt x="2787" y="1481"/>
                  </a:lnTo>
                  <a:lnTo>
                    <a:pt x="2857" y="1510"/>
                  </a:lnTo>
                  <a:lnTo>
                    <a:pt x="2922" y="1519"/>
                  </a:lnTo>
                  <a:lnTo>
                    <a:pt x="2946" y="1519"/>
                  </a:lnTo>
                  <a:lnTo>
                    <a:pt x="2966" y="1517"/>
                  </a:lnTo>
                  <a:lnTo>
                    <a:pt x="2986" y="1514"/>
                  </a:lnTo>
                  <a:lnTo>
                    <a:pt x="3005" y="1509"/>
                  </a:lnTo>
                  <a:lnTo>
                    <a:pt x="3024" y="1503"/>
                  </a:lnTo>
                  <a:lnTo>
                    <a:pt x="3042" y="1496"/>
                  </a:lnTo>
                  <a:lnTo>
                    <a:pt x="3237" y="1496"/>
                  </a:lnTo>
                  <a:lnTo>
                    <a:pt x="3215" y="14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6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2998 69"/>
                <a:gd name="T1" fmla="*/ T0 w 3322"/>
                <a:gd name="T2" fmla="*/ 966 h 1808"/>
                <a:gd name="T3" fmla="+- 0 2932 69"/>
                <a:gd name="T4" fmla="*/ T3 w 3322"/>
                <a:gd name="T5" fmla="*/ 974 h 1808"/>
                <a:gd name="T6" fmla="+- 0 2871 69"/>
                <a:gd name="T7" fmla="*/ T6 w 3322"/>
                <a:gd name="T8" fmla="*/ 997 h 1808"/>
                <a:gd name="T9" fmla="+- 0 2818 69"/>
                <a:gd name="T10" fmla="*/ T9 w 3322"/>
                <a:gd name="T11" fmla="*/ 1033 h 1808"/>
                <a:gd name="T12" fmla="+- 0 2775 69"/>
                <a:gd name="T13" fmla="*/ T12 w 3322"/>
                <a:gd name="T14" fmla="*/ 1081 h 1808"/>
                <a:gd name="T15" fmla="+- 0 2743 69"/>
                <a:gd name="T16" fmla="*/ T15 w 3322"/>
                <a:gd name="T17" fmla="*/ 1140 h 1808"/>
                <a:gd name="T18" fmla="+- 0 2725 69"/>
                <a:gd name="T19" fmla="*/ T18 w 3322"/>
                <a:gd name="T20" fmla="*/ 1206 h 1808"/>
                <a:gd name="T21" fmla="+- 0 2722 69"/>
                <a:gd name="T22" fmla="*/ T21 w 3322"/>
                <a:gd name="T23" fmla="*/ 1255 h 1808"/>
                <a:gd name="T24" fmla="+- 0 2723 69"/>
                <a:gd name="T25" fmla="*/ T24 w 3322"/>
                <a:gd name="T26" fmla="*/ 1275 h 1808"/>
                <a:gd name="T27" fmla="+- 0 2737 69"/>
                <a:gd name="T28" fmla="*/ T27 w 3322"/>
                <a:gd name="T29" fmla="*/ 1334 h 1808"/>
                <a:gd name="T30" fmla="+- 0 2752 69"/>
                <a:gd name="T31" fmla="*/ T30 w 3322"/>
                <a:gd name="T32" fmla="*/ 1370 h 1808"/>
                <a:gd name="T33" fmla="+- 0 2525 69"/>
                <a:gd name="T34" fmla="*/ T33 w 3322"/>
                <a:gd name="T35" fmla="*/ 1515 h 1808"/>
                <a:gd name="T36" fmla="+- 0 2771 69"/>
                <a:gd name="T37" fmla="*/ T36 w 3322"/>
                <a:gd name="T38" fmla="*/ 1515 h 1808"/>
                <a:gd name="T39" fmla="+- 0 2841 69"/>
                <a:gd name="T40" fmla="*/ T39 w 3322"/>
                <a:gd name="T41" fmla="*/ 1471 h 1808"/>
                <a:gd name="T42" fmla="+- 0 3284 69"/>
                <a:gd name="T43" fmla="*/ T42 w 3322"/>
                <a:gd name="T44" fmla="*/ 1471 h 1808"/>
                <a:gd name="T45" fmla="+- 0 3224 69"/>
                <a:gd name="T46" fmla="*/ T45 w 3322"/>
                <a:gd name="T47" fmla="*/ 1403 h 1808"/>
                <a:gd name="T48" fmla="+- 0 3235 69"/>
                <a:gd name="T49" fmla="*/ T48 w 3322"/>
                <a:gd name="T50" fmla="*/ 1388 h 1808"/>
                <a:gd name="T51" fmla="+- 0 3244 69"/>
                <a:gd name="T52" fmla="*/ T51 w 3322"/>
                <a:gd name="T53" fmla="*/ 1371 h 1808"/>
                <a:gd name="T54" fmla="+- 0 3269 69"/>
                <a:gd name="T55" fmla="*/ T54 w 3322"/>
                <a:gd name="T56" fmla="*/ 1296 h 1808"/>
                <a:gd name="T57" fmla="+- 0 3275 69"/>
                <a:gd name="T58" fmla="*/ T57 w 3322"/>
                <a:gd name="T59" fmla="*/ 1229 h 1808"/>
                <a:gd name="T60" fmla="+- 0 3273 69"/>
                <a:gd name="T61" fmla="*/ T60 w 3322"/>
                <a:gd name="T62" fmla="*/ 1206 h 1808"/>
                <a:gd name="T63" fmla="+- 0 3256 69"/>
                <a:gd name="T64" fmla="*/ T63 w 3322"/>
                <a:gd name="T65" fmla="*/ 1141 h 1808"/>
                <a:gd name="T66" fmla="+- 0 3225 69"/>
                <a:gd name="T67" fmla="*/ T66 w 3322"/>
                <a:gd name="T68" fmla="*/ 1083 h 1808"/>
                <a:gd name="T69" fmla="+- 0 3182 69"/>
                <a:gd name="T70" fmla="*/ T69 w 3322"/>
                <a:gd name="T71" fmla="*/ 1035 h 1808"/>
                <a:gd name="T72" fmla="+- 0 3128 69"/>
                <a:gd name="T73" fmla="*/ T72 w 3322"/>
                <a:gd name="T74" fmla="*/ 998 h 1808"/>
                <a:gd name="T75" fmla="+- 0 3066 69"/>
                <a:gd name="T76" fmla="*/ T75 w 3322"/>
                <a:gd name="T77" fmla="*/ 974 h 1808"/>
                <a:gd name="T78" fmla="+- 0 3022 69"/>
                <a:gd name="T79" fmla="*/ T78 w 3322"/>
                <a:gd name="T80" fmla="*/ 966 h 1808"/>
                <a:gd name="T81" fmla="+- 0 2998 69"/>
                <a:gd name="T82" fmla="*/ T81 w 3322"/>
                <a:gd name="T83" fmla="*/ 966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</a:cxnLst>
              <a:rect l="0" t="0" r="r" b="b"/>
              <a:pathLst>
                <a:path w="3322" h="1808">
                  <a:moveTo>
                    <a:pt x="2929" y="966"/>
                  </a:moveTo>
                  <a:lnTo>
                    <a:pt x="2863" y="974"/>
                  </a:lnTo>
                  <a:lnTo>
                    <a:pt x="2802" y="997"/>
                  </a:lnTo>
                  <a:lnTo>
                    <a:pt x="2749" y="1033"/>
                  </a:lnTo>
                  <a:lnTo>
                    <a:pt x="2706" y="1081"/>
                  </a:lnTo>
                  <a:lnTo>
                    <a:pt x="2674" y="1140"/>
                  </a:lnTo>
                  <a:lnTo>
                    <a:pt x="2656" y="1206"/>
                  </a:lnTo>
                  <a:lnTo>
                    <a:pt x="2653" y="1255"/>
                  </a:lnTo>
                  <a:lnTo>
                    <a:pt x="2654" y="1275"/>
                  </a:lnTo>
                  <a:lnTo>
                    <a:pt x="2668" y="1334"/>
                  </a:lnTo>
                  <a:lnTo>
                    <a:pt x="2683" y="1370"/>
                  </a:lnTo>
                  <a:lnTo>
                    <a:pt x="2456" y="1515"/>
                  </a:lnTo>
                  <a:lnTo>
                    <a:pt x="2702" y="1515"/>
                  </a:lnTo>
                  <a:lnTo>
                    <a:pt x="2772" y="1471"/>
                  </a:lnTo>
                  <a:lnTo>
                    <a:pt x="3215" y="1471"/>
                  </a:lnTo>
                  <a:lnTo>
                    <a:pt x="3155" y="1403"/>
                  </a:lnTo>
                  <a:lnTo>
                    <a:pt x="3166" y="1388"/>
                  </a:lnTo>
                  <a:lnTo>
                    <a:pt x="3175" y="1371"/>
                  </a:lnTo>
                  <a:lnTo>
                    <a:pt x="3200" y="1296"/>
                  </a:lnTo>
                  <a:lnTo>
                    <a:pt x="3206" y="1229"/>
                  </a:lnTo>
                  <a:lnTo>
                    <a:pt x="3204" y="1206"/>
                  </a:lnTo>
                  <a:lnTo>
                    <a:pt x="3187" y="1141"/>
                  </a:lnTo>
                  <a:lnTo>
                    <a:pt x="3156" y="1083"/>
                  </a:lnTo>
                  <a:lnTo>
                    <a:pt x="3113" y="1035"/>
                  </a:lnTo>
                  <a:lnTo>
                    <a:pt x="3059" y="998"/>
                  </a:lnTo>
                  <a:lnTo>
                    <a:pt x="2997" y="974"/>
                  </a:lnTo>
                  <a:lnTo>
                    <a:pt x="2953" y="966"/>
                  </a:lnTo>
                  <a:lnTo>
                    <a:pt x="2929" y="96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17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245 69"/>
                <a:gd name="T1" fmla="*/ T0 w 3322"/>
                <a:gd name="T2" fmla="*/ 0 h 1808"/>
                <a:gd name="T3" fmla="+- 0 69 69"/>
                <a:gd name="T4" fmla="*/ T3 w 3322"/>
                <a:gd name="T5" fmla="*/ 0 h 1808"/>
                <a:gd name="T6" fmla="+- 0 349 69"/>
                <a:gd name="T7" fmla="*/ T6 w 3322"/>
                <a:gd name="T8" fmla="*/ 313 h 1808"/>
                <a:gd name="T9" fmla="+- 0 337 69"/>
                <a:gd name="T10" fmla="*/ T9 w 3322"/>
                <a:gd name="T11" fmla="*/ 329 h 1808"/>
                <a:gd name="T12" fmla="+- 0 298 69"/>
                <a:gd name="T13" fmla="*/ T12 w 3322"/>
                <a:gd name="T14" fmla="*/ 398 h 1808"/>
                <a:gd name="T15" fmla="+- 0 278 69"/>
                <a:gd name="T16" fmla="*/ T15 w 3322"/>
                <a:gd name="T17" fmla="*/ 455 h 1808"/>
                <a:gd name="T18" fmla="+- 0 266 69"/>
                <a:gd name="T19" fmla="*/ T18 w 3322"/>
                <a:gd name="T20" fmla="*/ 516 h 1808"/>
                <a:gd name="T21" fmla="+- 0 264 69"/>
                <a:gd name="T22" fmla="*/ T21 w 3322"/>
                <a:gd name="T23" fmla="*/ 559 h 1808"/>
                <a:gd name="T24" fmla="+- 0 265 69"/>
                <a:gd name="T25" fmla="*/ T24 w 3322"/>
                <a:gd name="T26" fmla="*/ 591 h 1808"/>
                <a:gd name="T27" fmla="+- 0 276 69"/>
                <a:gd name="T28" fmla="*/ T27 w 3322"/>
                <a:gd name="T29" fmla="*/ 654 h 1808"/>
                <a:gd name="T30" fmla="+- 0 295 69"/>
                <a:gd name="T31" fmla="*/ T30 w 3322"/>
                <a:gd name="T32" fmla="*/ 713 h 1808"/>
                <a:gd name="T33" fmla="+- 0 324 69"/>
                <a:gd name="T34" fmla="*/ T33 w 3322"/>
                <a:gd name="T35" fmla="*/ 767 h 1808"/>
                <a:gd name="T36" fmla="+- 0 360 69"/>
                <a:gd name="T37" fmla="*/ T36 w 3322"/>
                <a:gd name="T38" fmla="*/ 816 h 1808"/>
                <a:gd name="T39" fmla="+- 0 404 69"/>
                <a:gd name="T40" fmla="*/ T39 w 3322"/>
                <a:gd name="T41" fmla="*/ 859 h 1808"/>
                <a:gd name="T42" fmla="+- 0 454 69"/>
                <a:gd name="T43" fmla="*/ T42 w 3322"/>
                <a:gd name="T44" fmla="*/ 895 h 1808"/>
                <a:gd name="T45" fmla="+- 0 510 69"/>
                <a:gd name="T46" fmla="*/ T45 w 3322"/>
                <a:gd name="T47" fmla="*/ 924 h 1808"/>
                <a:gd name="T48" fmla="+- 0 570 69"/>
                <a:gd name="T49" fmla="*/ T48 w 3322"/>
                <a:gd name="T50" fmla="*/ 943 h 1808"/>
                <a:gd name="T51" fmla="+- 0 635 69"/>
                <a:gd name="T52" fmla="*/ T51 w 3322"/>
                <a:gd name="T53" fmla="*/ 953 h 1808"/>
                <a:gd name="T54" fmla="+- 0 669 69"/>
                <a:gd name="T55" fmla="*/ T54 w 3322"/>
                <a:gd name="T56" fmla="*/ 955 h 1808"/>
                <a:gd name="T57" fmla="+- 0 690 69"/>
                <a:gd name="T58" fmla="*/ T57 w 3322"/>
                <a:gd name="T59" fmla="*/ 954 h 1808"/>
                <a:gd name="T60" fmla="+- 0 751 69"/>
                <a:gd name="T61" fmla="*/ T60 w 3322"/>
                <a:gd name="T62" fmla="*/ 944 h 1808"/>
                <a:gd name="T63" fmla="+- 0 809 69"/>
                <a:gd name="T64" fmla="*/ T63 w 3322"/>
                <a:gd name="T65" fmla="*/ 926 h 1808"/>
                <a:gd name="T66" fmla="+- 0 879 69"/>
                <a:gd name="T67" fmla="*/ T66 w 3322"/>
                <a:gd name="T68" fmla="*/ 889 h 1808"/>
                <a:gd name="T69" fmla="+- 0 1071 69"/>
                <a:gd name="T70" fmla="*/ T69 w 3322"/>
                <a:gd name="T71" fmla="*/ 889 h 1808"/>
                <a:gd name="T72" fmla="+- 0 983 69"/>
                <a:gd name="T73" fmla="*/ T72 w 3322"/>
                <a:gd name="T74" fmla="*/ 788 h 1808"/>
                <a:gd name="T75" fmla="+- 0 994 69"/>
                <a:gd name="T76" fmla="*/ T75 w 3322"/>
                <a:gd name="T77" fmla="*/ 772 h 1808"/>
                <a:gd name="T78" fmla="+- 0 1005 69"/>
                <a:gd name="T79" fmla="*/ T78 w 3322"/>
                <a:gd name="T80" fmla="*/ 754 h 1808"/>
                <a:gd name="T81" fmla="+- 0 1030 69"/>
                <a:gd name="T82" fmla="*/ T81 w 3322"/>
                <a:gd name="T83" fmla="*/ 700 h 1808"/>
                <a:gd name="T84" fmla="+- 0 1048 69"/>
                <a:gd name="T85" fmla="*/ T84 w 3322"/>
                <a:gd name="T86" fmla="*/ 642 h 1808"/>
                <a:gd name="T87" fmla="+- 0 1056 69"/>
                <a:gd name="T88" fmla="*/ T87 w 3322"/>
                <a:gd name="T89" fmla="*/ 580 h 1808"/>
                <a:gd name="T90" fmla="+- 0 1056 69"/>
                <a:gd name="T91" fmla="*/ T90 w 3322"/>
                <a:gd name="T92" fmla="*/ 559 h 1808"/>
                <a:gd name="T93" fmla="+- 0 1055 69"/>
                <a:gd name="T94" fmla="*/ T93 w 3322"/>
                <a:gd name="T95" fmla="*/ 526 h 1808"/>
                <a:gd name="T96" fmla="+- 0 1045 69"/>
                <a:gd name="T97" fmla="*/ T96 w 3322"/>
                <a:gd name="T98" fmla="*/ 463 h 1808"/>
                <a:gd name="T99" fmla="+- 0 1025 69"/>
                <a:gd name="T100" fmla="*/ T99 w 3322"/>
                <a:gd name="T101" fmla="*/ 404 h 1808"/>
                <a:gd name="T102" fmla="+- 0 996 69"/>
                <a:gd name="T103" fmla="*/ T102 w 3322"/>
                <a:gd name="T104" fmla="*/ 350 h 1808"/>
                <a:gd name="T105" fmla="+- 0 959 69"/>
                <a:gd name="T106" fmla="*/ T105 w 3322"/>
                <a:gd name="T107" fmla="*/ 301 h 1808"/>
                <a:gd name="T108" fmla="+- 0 915 69"/>
                <a:gd name="T109" fmla="*/ T108 w 3322"/>
                <a:gd name="T110" fmla="*/ 258 h 1808"/>
                <a:gd name="T111" fmla="+- 0 865 69"/>
                <a:gd name="T112" fmla="*/ T111 w 3322"/>
                <a:gd name="T113" fmla="*/ 223 h 1808"/>
                <a:gd name="T114" fmla="+- 0 449 69"/>
                <a:gd name="T115" fmla="*/ T114 w 3322"/>
                <a:gd name="T116" fmla="*/ 223 h 1808"/>
                <a:gd name="T117" fmla="+- 0 245 69"/>
                <a:gd name="T118" fmla="*/ T117 w 3322"/>
                <a:gd name="T119" fmla="*/ 0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</a:cxnLst>
              <a:rect l="0" t="0" r="r" b="b"/>
              <a:pathLst>
                <a:path w="3322" h="1808">
                  <a:moveTo>
                    <a:pt x="176" y="0"/>
                  </a:moveTo>
                  <a:lnTo>
                    <a:pt x="0" y="0"/>
                  </a:lnTo>
                  <a:lnTo>
                    <a:pt x="280" y="313"/>
                  </a:lnTo>
                  <a:lnTo>
                    <a:pt x="268" y="329"/>
                  </a:lnTo>
                  <a:lnTo>
                    <a:pt x="229" y="398"/>
                  </a:lnTo>
                  <a:lnTo>
                    <a:pt x="209" y="455"/>
                  </a:lnTo>
                  <a:lnTo>
                    <a:pt x="197" y="516"/>
                  </a:lnTo>
                  <a:lnTo>
                    <a:pt x="195" y="559"/>
                  </a:lnTo>
                  <a:lnTo>
                    <a:pt x="196" y="591"/>
                  </a:lnTo>
                  <a:lnTo>
                    <a:pt x="207" y="654"/>
                  </a:lnTo>
                  <a:lnTo>
                    <a:pt x="226" y="713"/>
                  </a:lnTo>
                  <a:lnTo>
                    <a:pt x="255" y="767"/>
                  </a:lnTo>
                  <a:lnTo>
                    <a:pt x="291" y="816"/>
                  </a:lnTo>
                  <a:lnTo>
                    <a:pt x="335" y="859"/>
                  </a:lnTo>
                  <a:lnTo>
                    <a:pt x="385" y="895"/>
                  </a:lnTo>
                  <a:lnTo>
                    <a:pt x="441" y="924"/>
                  </a:lnTo>
                  <a:lnTo>
                    <a:pt x="501" y="943"/>
                  </a:lnTo>
                  <a:lnTo>
                    <a:pt x="566" y="953"/>
                  </a:lnTo>
                  <a:lnTo>
                    <a:pt x="600" y="955"/>
                  </a:lnTo>
                  <a:lnTo>
                    <a:pt x="621" y="954"/>
                  </a:lnTo>
                  <a:lnTo>
                    <a:pt x="682" y="944"/>
                  </a:lnTo>
                  <a:lnTo>
                    <a:pt x="740" y="926"/>
                  </a:lnTo>
                  <a:lnTo>
                    <a:pt x="810" y="889"/>
                  </a:lnTo>
                  <a:lnTo>
                    <a:pt x="1002" y="889"/>
                  </a:lnTo>
                  <a:lnTo>
                    <a:pt x="914" y="788"/>
                  </a:lnTo>
                  <a:lnTo>
                    <a:pt x="925" y="772"/>
                  </a:lnTo>
                  <a:lnTo>
                    <a:pt x="936" y="754"/>
                  </a:lnTo>
                  <a:lnTo>
                    <a:pt x="961" y="700"/>
                  </a:lnTo>
                  <a:lnTo>
                    <a:pt x="979" y="642"/>
                  </a:lnTo>
                  <a:lnTo>
                    <a:pt x="987" y="580"/>
                  </a:lnTo>
                  <a:lnTo>
                    <a:pt x="987" y="559"/>
                  </a:lnTo>
                  <a:lnTo>
                    <a:pt x="986" y="526"/>
                  </a:lnTo>
                  <a:lnTo>
                    <a:pt x="976" y="463"/>
                  </a:lnTo>
                  <a:lnTo>
                    <a:pt x="956" y="404"/>
                  </a:lnTo>
                  <a:lnTo>
                    <a:pt x="927" y="350"/>
                  </a:lnTo>
                  <a:lnTo>
                    <a:pt x="890" y="301"/>
                  </a:lnTo>
                  <a:lnTo>
                    <a:pt x="846" y="258"/>
                  </a:lnTo>
                  <a:lnTo>
                    <a:pt x="796" y="223"/>
                  </a:lnTo>
                  <a:lnTo>
                    <a:pt x="380" y="223"/>
                  </a:lnTo>
                  <a:lnTo>
                    <a:pt x="17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18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639 69"/>
                <a:gd name="T1" fmla="*/ T0 w 3322"/>
                <a:gd name="T2" fmla="*/ 163 h 1808"/>
                <a:gd name="T3" fmla="+- 0 578 69"/>
                <a:gd name="T4" fmla="*/ T3 w 3322"/>
                <a:gd name="T5" fmla="*/ 171 h 1808"/>
                <a:gd name="T6" fmla="+- 0 520 69"/>
                <a:gd name="T7" fmla="*/ T6 w 3322"/>
                <a:gd name="T8" fmla="*/ 188 h 1808"/>
                <a:gd name="T9" fmla="+- 0 449 69"/>
                <a:gd name="T10" fmla="*/ T9 w 3322"/>
                <a:gd name="T11" fmla="*/ 223 h 1808"/>
                <a:gd name="T12" fmla="+- 0 865 69"/>
                <a:gd name="T13" fmla="*/ T12 w 3322"/>
                <a:gd name="T14" fmla="*/ 223 h 1808"/>
                <a:gd name="T15" fmla="+- 0 806 69"/>
                <a:gd name="T16" fmla="*/ T15 w 3322"/>
                <a:gd name="T17" fmla="*/ 194 h 1808"/>
                <a:gd name="T18" fmla="+- 0 743 69"/>
                <a:gd name="T19" fmla="*/ T18 w 3322"/>
                <a:gd name="T20" fmla="*/ 174 h 1808"/>
                <a:gd name="T21" fmla="+- 0 675 69"/>
                <a:gd name="T22" fmla="*/ T21 w 3322"/>
                <a:gd name="T23" fmla="*/ 164 h 1808"/>
                <a:gd name="T24" fmla="+- 0 639 69"/>
                <a:gd name="T25" fmla="*/ T24 w 3322"/>
                <a:gd name="T26" fmla="*/ 163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</a:cxnLst>
              <a:rect l="0" t="0" r="r" b="b"/>
              <a:pathLst>
                <a:path w="3322" h="1808">
                  <a:moveTo>
                    <a:pt x="570" y="163"/>
                  </a:moveTo>
                  <a:lnTo>
                    <a:pt x="509" y="171"/>
                  </a:lnTo>
                  <a:lnTo>
                    <a:pt x="451" y="188"/>
                  </a:lnTo>
                  <a:lnTo>
                    <a:pt x="380" y="223"/>
                  </a:lnTo>
                  <a:lnTo>
                    <a:pt x="796" y="223"/>
                  </a:lnTo>
                  <a:lnTo>
                    <a:pt x="737" y="194"/>
                  </a:lnTo>
                  <a:lnTo>
                    <a:pt x="674" y="174"/>
                  </a:lnTo>
                  <a:lnTo>
                    <a:pt x="606" y="164"/>
                  </a:lnTo>
                  <a:lnTo>
                    <a:pt x="570" y="1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" name="Group 192"/>
          <p:cNvGrpSpPr>
            <a:grpSpLocks/>
          </p:cNvGrpSpPr>
          <p:nvPr/>
        </p:nvGrpSpPr>
        <p:grpSpPr bwMode="auto">
          <a:xfrm>
            <a:off x="11543701" y="18732"/>
            <a:ext cx="360026" cy="1149403"/>
            <a:chOff x="18180" y="2"/>
            <a:chExt cx="567" cy="1810"/>
          </a:xfrm>
        </p:grpSpPr>
        <p:sp>
          <p:nvSpPr>
            <p:cNvPr id="18" name="Freeform 193"/>
            <p:cNvSpPr>
              <a:spLocks/>
            </p:cNvSpPr>
            <p:nvPr/>
          </p:nvSpPr>
          <p:spPr bwMode="auto">
            <a:xfrm>
              <a:off x="18180" y="2"/>
              <a:ext cx="567" cy="1810"/>
            </a:xfrm>
            <a:custGeom>
              <a:avLst/>
              <a:gdLst>
                <a:gd name="T0" fmla="+- 0 18180 18180"/>
                <a:gd name="T1" fmla="*/ T0 w 567"/>
                <a:gd name="T2" fmla="+- 0 2 2"/>
                <a:gd name="T3" fmla="*/ 2 h 1810"/>
                <a:gd name="T4" fmla="+- 0 18747 18180"/>
                <a:gd name="T5" fmla="*/ T4 w 567"/>
                <a:gd name="T6" fmla="+- 0 2 2"/>
                <a:gd name="T7" fmla="*/ 2 h 1810"/>
                <a:gd name="T8" fmla="+- 0 18747 18180"/>
                <a:gd name="T9" fmla="*/ T8 w 567"/>
                <a:gd name="T10" fmla="+- 0 1812 2"/>
                <a:gd name="T11" fmla="*/ 1812 h 1810"/>
                <a:gd name="T12" fmla="+- 0 18180 18180"/>
                <a:gd name="T13" fmla="*/ T12 w 567"/>
                <a:gd name="T14" fmla="+- 0 1812 2"/>
                <a:gd name="T15" fmla="*/ 1812 h 1810"/>
                <a:gd name="T16" fmla="+- 0 18180 18180"/>
                <a:gd name="T17" fmla="*/ T16 w 567"/>
                <a:gd name="T18" fmla="+- 0 2 2"/>
                <a:gd name="T19" fmla="*/ 2 h 18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67" h="1810">
                  <a:moveTo>
                    <a:pt x="0" y="0"/>
                  </a:moveTo>
                  <a:lnTo>
                    <a:pt x="567" y="0"/>
                  </a:lnTo>
                  <a:lnTo>
                    <a:pt x="567" y="1810"/>
                  </a:lnTo>
                  <a:lnTo>
                    <a:pt x="0" y="181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1" y="230531"/>
            <a:ext cx="12276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ФОРМАТ КОНКУРСА</a:t>
            </a:r>
            <a:endParaRPr lang="ru-RU" sz="4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11465428" y="824538"/>
            <a:ext cx="5559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 smtClean="0">
                <a:solidFill>
                  <a:srgbClr val="4A4B69"/>
                </a:solidFill>
                <a:latin typeface="Franklin Gothic Demi Cond" panose="020B0706030402020204" pitchFamily="34" charset="0"/>
              </a:rPr>
              <a:t>7</a:t>
            </a:r>
            <a:endParaRPr lang="ru-RU" sz="1800" dirty="0">
              <a:solidFill>
                <a:srgbClr val="4A4B69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3964" y="1322740"/>
            <a:ext cx="6248400" cy="5355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183742"/>
              </p:ext>
            </p:extLst>
          </p:nvPr>
        </p:nvGraphicFramePr>
        <p:xfrm>
          <a:off x="193964" y="1193870"/>
          <a:ext cx="60960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981"/>
                <a:gridCol w="1586676"/>
                <a:gridCol w="13643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Franklin Gothic Demi Cond" panose="020B0706030402020204" pitchFamily="34" charset="0"/>
                        </a:rPr>
                        <a:t>Номинации</a:t>
                      </a:r>
                      <a:r>
                        <a:rPr lang="ru-RU" sz="2000" b="0" baseline="0" dirty="0" smtClean="0">
                          <a:latin typeface="Franklin Gothic Demi Cond" panose="020B0706030402020204" pitchFamily="34" charset="0"/>
                        </a:rPr>
                        <a:t> Конкурса</a:t>
                      </a:r>
                      <a:endParaRPr lang="ru-RU" sz="2000" b="0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323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Franklin Gothic Demi Cond" panose="020B0706030402020204" pitchFamily="34" charset="0"/>
                        </a:rPr>
                        <a:t>Число победителей</a:t>
                      </a:r>
                      <a:endParaRPr lang="ru-RU" sz="2000" b="0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323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Franklin Gothic Demi Cond" panose="020B0706030402020204" pitchFamily="34" charset="0"/>
                        </a:rPr>
                        <a:t>Сумма,</a:t>
                      </a:r>
                      <a:r>
                        <a:rPr lang="ru-RU" sz="2000" b="0" baseline="0" dirty="0" smtClean="0"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ru-RU" sz="2000" b="0" baseline="0" dirty="0" err="1" smtClean="0">
                          <a:latin typeface="Franklin Gothic Demi Cond" panose="020B0706030402020204" pitchFamily="34" charset="0"/>
                        </a:rPr>
                        <a:t>тыс.руб</a:t>
                      </a:r>
                      <a:endParaRPr lang="ru-RU" sz="2000" b="0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32398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Перспектива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10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25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Инновации в</a:t>
                      </a:r>
                      <a:r>
                        <a:rPr lang="ru-RU" sz="2000" b="0" baseline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 образовании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10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50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Старт инноваций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20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50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Социально значимые инновации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10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50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Патент года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10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50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Наноимпульс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10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50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Цифровая экономика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10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50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Национальная технологическая</a:t>
                      </a:r>
                      <a:r>
                        <a:rPr lang="ru-RU" sz="2000" b="0" baseline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 инициатива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5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50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Молодёжный</a:t>
                      </a:r>
                      <a:r>
                        <a:rPr lang="ru-RU" sz="2000" b="0" baseline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 инновационный проект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40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220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ИТОГО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3239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smtClean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125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3239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12800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323987"/>
                    </a:solidFill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6442364" y="1320200"/>
            <a:ext cx="5749636" cy="5357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://www.ivfrt.ru/picture/picture4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4426" r="4430"/>
          <a:stretch/>
        </p:blipFill>
        <p:spPr bwMode="auto">
          <a:xfrm>
            <a:off x="7920536" y="4745446"/>
            <a:ext cx="2875828" cy="2022500"/>
          </a:xfrm>
          <a:prstGeom prst="rect">
            <a:avLst/>
          </a:prstGeom>
          <a:noFill/>
          <a:ln>
            <a:solidFill>
              <a:srgbClr val="195E8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01719"/>
              </p:ext>
            </p:extLst>
          </p:nvPr>
        </p:nvGraphicFramePr>
        <p:xfrm>
          <a:off x="6416797" y="1196717"/>
          <a:ext cx="5817481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426"/>
                <a:gridCol w="1482437"/>
                <a:gridCol w="12746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Franklin Gothic Demi Cond" panose="020B0706030402020204" pitchFamily="34" charset="0"/>
                        </a:rPr>
                        <a:t>Номинации</a:t>
                      </a:r>
                      <a:r>
                        <a:rPr lang="ru-RU" sz="2000" b="0" baseline="0" dirty="0" smtClean="0">
                          <a:latin typeface="Franklin Gothic Demi Cond" panose="020B0706030402020204" pitchFamily="34" charset="0"/>
                        </a:rPr>
                        <a:t> Конкурса</a:t>
                      </a:r>
                      <a:endParaRPr lang="ru-RU" sz="2000" b="0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323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Franklin Gothic Demi Cond" panose="020B0706030402020204" pitchFamily="34" charset="0"/>
                        </a:rPr>
                        <a:t>Число победителей</a:t>
                      </a:r>
                      <a:endParaRPr lang="ru-RU" sz="2000" b="0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323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Franklin Gothic Demi Cond" panose="020B0706030402020204" pitchFamily="34" charset="0"/>
                        </a:rPr>
                        <a:t>Сумма,</a:t>
                      </a:r>
                      <a:r>
                        <a:rPr lang="ru-RU" sz="2000" b="0" baseline="0" dirty="0" smtClean="0"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ru-RU" sz="2000" b="0" baseline="0" dirty="0" err="1" smtClean="0">
                          <a:latin typeface="Franklin Gothic Demi Cond" panose="020B0706030402020204" pitchFamily="34" charset="0"/>
                        </a:rPr>
                        <a:t>тыс.руб</a:t>
                      </a:r>
                      <a:endParaRPr lang="ru-RU" sz="2000" b="0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32398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ПАО «АК БАРС» Банк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10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30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ОАО «</a:t>
                      </a:r>
                      <a:r>
                        <a:rPr lang="ru-RU" sz="2000" b="0" dirty="0" err="1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Татнефтехиминвест</a:t>
                      </a:r>
                      <a:r>
                        <a:rPr lang="ru-RU" sz="2000" b="0" baseline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-холдинг»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10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30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АО «</a:t>
                      </a:r>
                      <a:r>
                        <a:rPr lang="ru-RU" sz="2000" b="0" dirty="0" err="1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Связьинвестнефтехим</a:t>
                      </a:r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»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10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30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АО «</a:t>
                      </a:r>
                      <a:r>
                        <a:rPr lang="ru-RU" sz="2000" b="0" dirty="0" err="1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Химград</a:t>
                      </a:r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»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5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30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ПАО</a:t>
                      </a:r>
                      <a:r>
                        <a:rPr lang="ru-RU" sz="2000" b="0" baseline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 «Татнефть»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10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86"/>
                          </a:solidFill>
                          <a:latin typeface="Franklin Gothic Demi Cond" panose="020B0706030402020204" pitchFamily="34" charset="0"/>
                        </a:rPr>
                        <a:t>50</a:t>
                      </a:r>
                      <a:endParaRPr lang="ru-RU" sz="2000" b="0" dirty="0">
                        <a:solidFill>
                          <a:srgbClr val="000086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ИТОГО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3239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45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3239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1550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rgbClr val="323987"/>
                    </a:solidFill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09408" y="2671844"/>
            <a:ext cx="6248400" cy="421876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57808" y="3788107"/>
            <a:ext cx="5918746" cy="421876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347809" y="5796051"/>
            <a:ext cx="4093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компании перешли из стадии </a:t>
            </a:r>
            <a:r>
              <a:rPr lang="ru-RU" sz="2400" b="1" dirty="0" smtClean="0">
                <a:solidFill>
                  <a:srgbClr val="195E81"/>
                </a:solidFill>
              </a:rPr>
              <a:t>«</a:t>
            </a:r>
            <a:r>
              <a:rPr lang="ru-RU" sz="2400" b="1" dirty="0">
                <a:solidFill>
                  <a:srgbClr val="195E81"/>
                </a:solidFill>
              </a:rPr>
              <a:t>Старт 1»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2400" b="1" dirty="0">
                <a:solidFill>
                  <a:srgbClr val="195E81"/>
                </a:solidFill>
              </a:rPr>
              <a:t>«Старт 2»</a:t>
            </a:r>
            <a:endParaRPr lang="ru-RU" sz="2400" dirty="0">
              <a:solidFill>
                <a:srgbClr val="195E8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45" y="1268633"/>
            <a:ext cx="1569660" cy="1569660"/>
          </a:xfrm>
          <a:prstGeom prst="rect">
            <a:avLst/>
          </a:prstGeom>
        </p:spPr>
      </p:pic>
      <p:pic>
        <p:nvPicPr>
          <p:cNvPr id="37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11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005" y="36513"/>
            <a:ext cx="1695995" cy="113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110"/>
          <p:cNvGrpSpPr>
            <a:grpSpLocks/>
          </p:cNvGrpSpPr>
          <p:nvPr/>
        </p:nvGrpSpPr>
        <p:grpSpPr bwMode="auto">
          <a:xfrm>
            <a:off x="43813" y="17462"/>
            <a:ext cx="2109361" cy="1148133"/>
            <a:chOff x="69" y="0"/>
            <a:chExt cx="3322" cy="1808"/>
          </a:xfrm>
        </p:grpSpPr>
        <p:sp>
          <p:nvSpPr>
            <p:cNvPr id="40" name="Freeform 111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1071 69"/>
                <a:gd name="T1" fmla="*/ T0 w 3322"/>
                <a:gd name="T2" fmla="*/ 889 h 1808"/>
                <a:gd name="T3" fmla="+- 0 879 69"/>
                <a:gd name="T4" fmla="*/ T3 w 3322"/>
                <a:gd name="T5" fmla="*/ 889 h 1808"/>
                <a:gd name="T6" fmla="+- 0 1210 69"/>
                <a:gd name="T7" fmla="*/ T6 w 3322"/>
                <a:gd name="T8" fmla="*/ 1253 h 1808"/>
                <a:gd name="T9" fmla="+- 0 1072 69"/>
                <a:gd name="T10" fmla="*/ T9 w 3322"/>
                <a:gd name="T11" fmla="*/ 1808 h 1808"/>
                <a:gd name="T12" fmla="+- 0 1139 69"/>
                <a:gd name="T13" fmla="*/ T12 w 3322"/>
                <a:gd name="T14" fmla="*/ 1808 h 1808"/>
                <a:gd name="T15" fmla="+- 0 1263 69"/>
                <a:gd name="T16" fmla="*/ T15 w 3322"/>
                <a:gd name="T17" fmla="*/ 1311 h 1808"/>
                <a:gd name="T18" fmla="+- 0 2007 69"/>
                <a:gd name="T19" fmla="*/ T18 w 3322"/>
                <a:gd name="T20" fmla="*/ 1311 h 1808"/>
                <a:gd name="T21" fmla="+- 0 1959 69"/>
                <a:gd name="T22" fmla="*/ T21 w 3322"/>
                <a:gd name="T23" fmla="*/ 1264 h 1808"/>
                <a:gd name="T24" fmla="+- 0 1378 69"/>
                <a:gd name="T25" fmla="*/ T24 w 3322"/>
                <a:gd name="T26" fmla="*/ 1243 h 1808"/>
                <a:gd name="T27" fmla="+- 0 1071 69"/>
                <a:gd name="T28" fmla="*/ T27 w 3322"/>
                <a:gd name="T29" fmla="*/ 889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322" h="1808">
                  <a:moveTo>
                    <a:pt x="1002" y="889"/>
                  </a:moveTo>
                  <a:lnTo>
                    <a:pt x="810" y="889"/>
                  </a:lnTo>
                  <a:lnTo>
                    <a:pt x="1141" y="1253"/>
                  </a:lnTo>
                  <a:lnTo>
                    <a:pt x="1003" y="1808"/>
                  </a:lnTo>
                  <a:lnTo>
                    <a:pt x="1070" y="1808"/>
                  </a:lnTo>
                  <a:lnTo>
                    <a:pt x="1194" y="1311"/>
                  </a:lnTo>
                  <a:lnTo>
                    <a:pt x="1938" y="1311"/>
                  </a:lnTo>
                  <a:lnTo>
                    <a:pt x="1890" y="1264"/>
                  </a:lnTo>
                  <a:lnTo>
                    <a:pt x="1309" y="1243"/>
                  </a:lnTo>
                  <a:lnTo>
                    <a:pt x="1002" y="8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112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1763 69"/>
                <a:gd name="T1" fmla="*/ T0 w 3322"/>
                <a:gd name="T2" fmla="*/ 1550 h 1808"/>
                <a:gd name="T3" fmla="+- 0 1418 69"/>
                <a:gd name="T4" fmla="*/ T3 w 3322"/>
                <a:gd name="T5" fmla="*/ 1551 h 1808"/>
                <a:gd name="T6" fmla="+- 0 1354 69"/>
                <a:gd name="T7" fmla="*/ T6 w 3322"/>
                <a:gd name="T8" fmla="*/ 1570 h 1808"/>
                <a:gd name="T9" fmla="+- 0 1306 69"/>
                <a:gd name="T10" fmla="*/ T9 w 3322"/>
                <a:gd name="T11" fmla="*/ 1613 h 1808"/>
                <a:gd name="T12" fmla="+- 0 1281 69"/>
                <a:gd name="T13" fmla="*/ T12 w 3322"/>
                <a:gd name="T14" fmla="*/ 1674 h 1808"/>
                <a:gd name="T15" fmla="+- 0 1280 69"/>
                <a:gd name="T16" fmla="*/ T15 w 3322"/>
                <a:gd name="T17" fmla="*/ 1697 h 1808"/>
                <a:gd name="T18" fmla="+- 0 1280 69"/>
                <a:gd name="T19" fmla="*/ T18 w 3322"/>
                <a:gd name="T20" fmla="*/ 1808 h 1808"/>
                <a:gd name="T21" fmla="+- 0 1910 69"/>
                <a:gd name="T22" fmla="*/ T21 w 3322"/>
                <a:gd name="T23" fmla="*/ 1808 h 1808"/>
                <a:gd name="T24" fmla="+- 0 1909 69"/>
                <a:gd name="T25" fmla="*/ T24 w 3322"/>
                <a:gd name="T26" fmla="*/ 1688 h 1808"/>
                <a:gd name="T27" fmla="+- 0 1890 69"/>
                <a:gd name="T28" fmla="*/ T27 w 3322"/>
                <a:gd name="T29" fmla="*/ 1625 h 1808"/>
                <a:gd name="T30" fmla="+- 0 1847 69"/>
                <a:gd name="T31" fmla="*/ T30 w 3322"/>
                <a:gd name="T32" fmla="*/ 1577 h 1808"/>
                <a:gd name="T33" fmla="+- 0 1786 69"/>
                <a:gd name="T34" fmla="*/ T33 w 3322"/>
                <a:gd name="T35" fmla="*/ 1552 h 1808"/>
                <a:gd name="T36" fmla="+- 0 1763 69"/>
                <a:gd name="T37" fmla="*/ T36 w 3322"/>
                <a:gd name="T38" fmla="*/ 1550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</a:cxnLst>
              <a:rect l="0" t="0" r="r" b="b"/>
              <a:pathLst>
                <a:path w="3322" h="1808">
                  <a:moveTo>
                    <a:pt x="1694" y="1550"/>
                  </a:moveTo>
                  <a:lnTo>
                    <a:pt x="1349" y="1551"/>
                  </a:lnTo>
                  <a:lnTo>
                    <a:pt x="1285" y="1570"/>
                  </a:lnTo>
                  <a:lnTo>
                    <a:pt x="1237" y="1613"/>
                  </a:lnTo>
                  <a:lnTo>
                    <a:pt x="1212" y="1674"/>
                  </a:lnTo>
                  <a:lnTo>
                    <a:pt x="1211" y="1697"/>
                  </a:lnTo>
                  <a:lnTo>
                    <a:pt x="1211" y="1808"/>
                  </a:lnTo>
                  <a:lnTo>
                    <a:pt x="1841" y="1808"/>
                  </a:lnTo>
                  <a:lnTo>
                    <a:pt x="1840" y="1688"/>
                  </a:lnTo>
                  <a:lnTo>
                    <a:pt x="1821" y="1625"/>
                  </a:lnTo>
                  <a:lnTo>
                    <a:pt x="1778" y="1577"/>
                  </a:lnTo>
                  <a:lnTo>
                    <a:pt x="1717" y="1552"/>
                  </a:lnTo>
                  <a:lnTo>
                    <a:pt x="1694" y="15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113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2007 69"/>
                <a:gd name="T1" fmla="*/ T0 w 3322"/>
                <a:gd name="T2" fmla="*/ 1311 h 1808"/>
                <a:gd name="T3" fmla="+- 0 1263 69"/>
                <a:gd name="T4" fmla="*/ T3 w 3322"/>
                <a:gd name="T5" fmla="*/ 1311 h 1808"/>
                <a:gd name="T6" fmla="+- 0 1314 69"/>
                <a:gd name="T7" fmla="*/ T6 w 3322"/>
                <a:gd name="T8" fmla="*/ 1363 h 1808"/>
                <a:gd name="T9" fmla="+- 0 1332 69"/>
                <a:gd name="T10" fmla="*/ T9 w 3322"/>
                <a:gd name="T11" fmla="*/ 1371 h 1808"/>
                <a:gd name="T12" fmla="+- 0 1352 69"/>
                <a:gd name="T13" fmla="*/ T12 w 3322"/>
                <a:gd name="T14" fmla="*/ 1373 h 1808"/>
                <a:gd name="T15" fmla="+- 0 1893 69"/>
                <a:gd name="T16" fmla="*/ T15 w 3322"/>
                <a:gd name="T17" fmla="*/ 1381 h 1808"/>
                <a:gd name="T18" fmla="+- 0 2146 69"/>
                <a:gd name="T19" fmla="*/ T18 w 3322"/>
                <a:gd name="T20" fmla="*/ 1634 h 1808"/>
                <a:gd name="T21" fmla="+- 0 2165 69"/>
                <a:gd name="T22" fmla="*/ T21 w 3322"/>
                <a:gd name="T23" fmla="*/ 1643 h 1808"/>
                <a:gd name="T24" fmla="+- 0 2184 69"/>
                <a:gd name="T25" fmla="*/ T24 w 3322"/>
                <a:gd name="T26" fmla="*/ 1646 h 1808"/>
                <a:gd name="T27" fmla="+- 0 2485 69"/>
                <a:gd name="T28" fmla="*/ T27 w 3322"/>
                <a:gd name="T29" fmla="*/ 1646 h 1808"/>
                <a:gd name="T30" fmla="+- 0 2258 69"/>
                <a:gd name="T31" fmla="*/ T30 w 3322"/>
                <a:gd name="T32" fmla="*/ 1808 h 1808"/>
                <a:gd name="T33" fmla="+- 0 2371 69"/>
                <a:gd name="T34" fmla="*/ T33 w 3322"/>
                <a:gd name="T35" fmla="*/ 1808 h 1808"/>
                <a:gd name="T36" fmla="+- 0 2553 69"/>
                <a:gd name="T37" fmla="*/ T36 w 3322"/>
                <a:gd name="T38" fmla="*/ 1678 h 1808"/>
                <a:gd name="T39" fmla="+- 0 2564 69"/>
                <a:gd name="T40" fmla="*/ T39 w 3322"/>
                <a:gd name="T41" fmla="*/ 1662 h 1808"/>
                <a:gd name="T42" fmla="+- 0 2564 69"/>
                <a:gd name="T43" fmla="*/ T42 w 3322"/>
                <a:gd name="T44" fmla="*/ 1643 h 1808"/>
                <a:gd name="T45" fmla="+- 0 2571 69"/>
                <a:gd name="T46" fmla="*/ T45 w 3322"/>
                <a:gd name="T47" fmla="*/ 1640 h 1808"/>
                <a:gd name="T48" fmla="+- 0 2578 69"/>
                <a:gd name="T49" fmla="*/ T48 w 3322"/>
                <a:gd name="T50" fmla="*/ 1637 h 1808"/>
                <a:gd name="T51" fmla="+- 0 2584 69"/>
                <a:gd name="T52" fmla="*/ T51 w 3322"/>
                <a:gd name="T53" fmla="*/ 1632 h 1808"/>
                <a:gd name="T54" fmla="+- 0 2771 69"/>
                <a:gd name="T55" fmla="*/ T54 w 3322"/>
                <a:gd name="T56" fmla="*/ 1515 h 1808"/>
                <a:gd name="T57" fmla="+- 0 2212 69"/>
                <a:gd name="T58" fmla="*/ T57 w 3322"/>
                <a:gd name="T59" fmla="*/ 1515 h 1808"/>
                <a:gd name="T60" fmla="+- 0 2007 69"/>
                <a:gd name="T61" fmla="*/ T60 w 3322"/>
                <a:gd name="T62" fmla="*/ 1311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</a:cxnLst>
              <a:rect l="0" t="0" r="r" b="b"/>
              <a:pathLst>
                <a:path w="3322" h="1808">
                  <a:moveTo>
                    <a:pt x="1938" y="1311"/>
                  </a:moveTo>
                  <a:lnTo>
                    <a:pt x="1194" y="1311"/>
                  </a:lnTo>
                  <a:lnTo>
                    <a:pt x="1245" y="1363"/>
                  </a:lnTo>
                  <a:lnTo>
                    <a:pt x="1263" y="1371"/>
                  </a:lnTo>
                  <a:lnTo>
                    <a:pt x="1283" y="1373"/>
                  </a:lnTo>
                  <a:lnTo>
                    <a:pt x="1824" y="1381"/>
                  </a:lnTo>
                  <a:lnTo>
                    <a:pt x="2077" y="1634"/>
                  </a:lnTo>
                  <a:lnTo>
                    <a:pt x="2096" y="1643"/>
                  </a:lnTo>
                  <a:lnTo>
                    <a:pt x="2115" y="1646"/>
                  </a:lnTo>
                  <a:lnTo>
                    <a:pt x="2416" y="1646"/>
                  </a:lnTo>
                  <a:lnTo>
                    <a:pt x="2189" y="1808"/>
                  </a:lnTo>
                  <a:lnTo>
                    <a:pt x="2302" y="1808"/>
                  </a:lnTo>
                  <a:lnTo>
                    <a:pt x="2484" y="1678"/>
                  </a:lnTo>
                  <a:lnTo>
                    <a:pt x="2495" y="1662"/>
                  </a:lnTo>
                  <a:lnTo>
                    <a:pt x="2495" y="1643"/>
                  </a:lnTo>
                  <a:lnTo>
                    <a:pt x="2502" y="1640"/>
                  </a:lnTo>
                  <a:lnTo>
                    <a:pt x="2509" y="1637"/>
                  </a:lnTo>
                  <a:lnTo>
                    <a:pt x="2515" y="1632"/>
                  </a:lnTo>
                  <a:lnTo>
                    <a:pt x="2702" y="1515"/>
                  </a:lnTo>
                  <a:lnTo>
                    <a:pt x="2143" y="1515"/>
                  </a:lnTo>
                  <a:lnTo>
                    <a:pt x="1938" y="131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14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3306 69"/>
                <a:gd name="T1" fmla="*/ T0 w 3322"/>
                <a:gd name="T2" fmla="*/ 1496 h 1808"/>
                <a:gd name="T3" fmla="+- 0 3111 69"/>
                <a:gd name="T4" fmla="*/ T3 w 3322"/>
                <a:gd name="T5" fmla="*/ 1496 h 1808"/>
                <a:gd name="T6" fmla="+- 0 3256 69"/>
                <a:gd name="T7" fmla="*/ T6 w 3322"/>
                <a:gd name="T8" fmla="*/ 1641 h 1808"/>
                <a:gd name="T9" fmla="+- 0 3235 69"/>
                <a:gd name="T10" fmla="*/ T9 w 3322"/>
                <a:gd name="T11" fmla="*/ 1808 h 1808"/>
                <a:gd name="T12" fmla="+- 0 3366 69"/>
                <a:gd name="T13" fmla="*/ T12 w 3322"/>
                <a:gd name="T14" fmla="*/ 1808 h 1808"/>
                <a:gd name="T15" fmla="+- 0 3390 69"/>
                <a:gd name="T16" fmla="*/ T15 w 3322"/>
                <a:gd name="T17" fmla="*/ 1625 h 1808"/>
                <a:gd name="T18" fmla="+- 0 3390 69"/>
                <a:gd name="T19" fmla="*/ T18 w 3322"/>
                <a:gd name="T20" fmla="*/ 1606 h 1808"/>
                <a:gd name="T21" fmla="+- 0 3384 69"/>
                <a:gd name="T22" fmla="*/ T21 w 3322"/>
                <a:gd name="T23" fmla="*/ 1587 h 1808"/>
                <a:gd name="T24" fmla="+- 0 3372 69"/>
                <a:gd name="T25" fmla="*/ T24 w 3322"/>
                <a:gd name="T26" fmla="*/ 1571 h 1808"/>
                <a:gd name="T27" fmla="+- 0 3306 69"/>
                <a:gd name="T28" fmla="*/ T27 w 3322"/>
                <a:gd name="T29" fmla="*/ 1496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322" h="1808">
                  <a:moveTo>
                    <a:pt x="3237" y="1496"/>
                  </a:moveTo>
                  <a:lnTo>
                    <a:pt x="3042" y="1496"/>
                  </a:lnTo>
                  <a:lnTo>
                    <a:pt x="3187" y="1641"/>
                  </a:lnTo>
                  <a:lnTo>
                    <a:pt x="3166" y="1808"/>
                  </a:lnTo>
                  <a:lnTo>
                    <a:pt x="3297" y="1808"/>
                  </a:lnTo>
                  <a:lnTo>
                    <a:pt x="3321" y="1625"/>
                  </a:lnTo>
                  <a:lnTo>
                    <a:pt x="3321" y="1606"/>
                  </a:lnTo>
                  <a:lnTo>
                    <a:pt x="3315" y="1587"/>
                  </a:lnTo>
                  <a:lnTo>
                    <a:pt x="3303" y="1571"/>
                  </a:lnTo>
                  <a:lnTo>
                    <a:pt x="3237" y="149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115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3284 69"/>
                <a:gd name="T1" fmla="*/ T0 w 3322"/>
                <a:gd name="T2" fmla="*/ 1471 h 1808"/>
                <a:gd name="T3" fmla="+- 0 2841 69"/>
                <a:gd name="T4" fmla="*/ T3 w 3322"/>
                <a:gd name="T5" fmla="*/ 1471 h 1808"/>
                <a:gd name="T6" fmla="+- 0 2856 69"/>
                <a:gd name="T7" fmla="*/ T6 w 3322"/>
                <a:gd name="T8" fmla="*/ 1481 h 1808"/>
                <a:gd name="T9" fmla="+- 0 2926 69"/>
                <a:gd name="T10" fmla="*/ T9 w 3322"/>
                <a:gd name="T11" fmla="*/ 1510 h 1808"/>
                <a:gd name="T12" fmla="+- 0 2991 69"/>
                <a:gd name="T13" fmla="*/ T12 w 3322"/>
                <a:gd name="T14" fmla="*/ 1519 h 1808"/>
                <a:gd name="T15" fmla="+- 0 3015 69"/>
                <a:gd name="T16" fmla="*/ T15 w 3322"/>
                <a:gd name="T17" fmla="*/ 1519 h 1808"/>
                <a:gd name="T18" fmla="+- 0 3035 69"/>
                <a:gd name="T19" fmla="*/ T18 w 3322"/>
                <a:gd name="T20" fmla="*/ 1517 h 1808"/>
                <a:gd name="T21" fmla="+- 0 3055 69"/>
                <a:gd name="T22" fmla="*/ T21 w 3322"/>
                <a:gd name="T23" fmla="*/ 1514 h 1808"/>
                <a:gd name="T24" fmla="+- 0 3074 69"/>
                <a:gd name="T25" fmla="*/ T24 w 3322"/>
                <a:gd name="T26" fmla="*/ 1509 h 1808"/>
                <a:gd name="T27" fmla="+- 0 3093 69"/>
                <a:gd name="T28" fmla="*/ T27 w 3322"/>
                <a:gd name="T29" fmla="*/ 1503 h 1808"/>
                <a:gd name="T30" fmla="+- 0 3111 69"/>
                <a:gd name="T31" fmla="*/ T30 w 3322"/>
                <a:gd name="T32" fmla="*/ 1496 h 1808"/>
                <a:gd name="T33" fmla="+- 0 3306 69"/>
                <a:gd name="T34" fmla="*/ T33 w 3322"/>
                <a:gd name="T35" fmla="*/ 1496 h 1808"/>
                <a:gd name="T36" fmla="+- 0 3284 69"/>
                <a:gd name="T37" fmla="*/ T36 w 3322"/>
                <a:gd name="T38" fmla="*/ 1471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</a:cxnLst>
              <a:rect l="0" t="0" r="r" b="b"/>
              <a:pathLst>
                <a:path w="3322" h="1808">
                  <a:moveTo>
                    <a:pt x="3215" y="1471"/>
                  </a:moveTo>
                  <a:lnTo>
                    <a:pt x="2772" y="1471"/>
                  </a:lnTo>
                  <a:lnTo>
                    <a:pt x="2787" y="1481"/>
                  </a:lnTo>
                  <a:lnTo>
                    <a:pt x="2857" y="1510"/>
                  </a:lnTo>
                  <a:lnTo>
                    <a:pt x="2922" y="1519"/>
                  </a:lnTo>
                  <a:lnTo>
                    <a:pt x="2946" y="1519"/>
                  </a:lnTo>
                  <a:lnTo>
                    <a:pt x="2966" y="1517"/>
                  </a:lnTo>
                  <a:lnTo>
                    <a:pt x="2986" y="1514"/>
                  </a:lnTo>
                  <a:lnTo>
                    <a:pt x="3005" y="1509"/>
                  </a:lnTo>
                  <a:lnTo>
                    <a:pt x="3024" y="1503"/>
                  </a:lnTo>
                  <a:lnTo>
                    <a:pt x="3042" y="1496"/>
                  </a:lnTo>
                  <a:lnTo>
                    <a:pt x="3237" y="1496"/>
                  </a:lnTo>
                  <a:lnTo>
                    <a:pt x="3215" y="14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116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2998 69"/>
                <a:gd name="T1" fmla="*/ T0 w 3322"/>
                <a:gd name="T2" fmla="*/ 966 h 1808"/>
                <a:gd name="T3" fmla="+- 0 2932 69"/>
                <a:gd name="T4" fmla="*/ T3 w 3322"/>
                <a:gd name="T5" fmla="*/ 974 h 1808"/>
                <a:gd name="T6" fmla="+- 0 2871 69"/>
                <a:gd name="T7" fmla="*/ T6 w 3322"/>
                <a:gd name="T8" fmla="*/ 997 h 1808"/>
                <a:gd name="T9" fmla="+- 0 2818 69"/>
                <a:gd name="T10" fmla="*/ T9 w 3322"/>
                <a:gd name="T11" fmla="*/ 1033 h 1808"/>
                <a:gd name="T12" fmla="+- 0 2775 69"/>
                <a:gd name="T13" fmla="*/ T12 w 3322"/>
                <a:gd name="T14" fmla="*/ 1081 h 1808"/>
                <a:gd name="T15" fmla="+- 0 2743 69"/>
                <a:gd name="T16" fmla="*/ T15 w 3322"/>
                <a:gd name="T17" fmla="*/ 1140 h 1808"/>
                <a:gd name="T18" fmla="+- 0 2725 69"/>
                <a:gd name="T19" fmla="*/ T18 w 3322"/>
                <a:gd name="T20" fmla="*/ 1206 h 1808"/>
                <a:gd name="T21" fmla="+- 0 2722 69"/>
                <a:gd name="T22" fmla="*/ T21 w 3322"/>
                <a:gd name="T23" fmla="*/ 1255 h 1808"/>
                <a:gd name="T24" fmla="+- 0 2723 69"/>
                <a:gd name="T25" fmla="*/ T24 w 3322"/>
                <a:gd name="T26" fmla="*/ 1275 h 1808"/>
                <a:gd name="T27" fmla="+- 0 2737 69"/>
                <a:gd name="T28" fmla="*/ T27 w 3322"/>
                <a:gd name="T29" fmla="*/ 1334 h 1808"/>
                <a:gd name="T30" fmla="+- 0 2752 69"/>
                <a:gd name="T31" fmla="*/ T30 w 3322"/>
                <a:gd name="T32" fmla="*/ 1370 h 1808"/>
                <a:gd name="T33" fmla="+- 0 2525 69"/>
                <a:gd name="T34" fmla="*/ T33 w 3322"/>
                <a:gd name="T35" fmla="*/ 1515 h 1808"/>
                <a:gd name="T36" fmla="+- 0 2771 69"/>
                <a:gd name="T37" fmla="*/ T36 w 3322"/>
                <a:gd name="T38" fmla="*/ 1515 h 1808"/>
                <a:gd name="T39" fmla="+- 0 2841 69"/>
                <a:gd name="T40" fmla="*/ T39 w 3322"/>
                <a:gd name="T41" fmla="*/ 1471 h 1808"/>
                <a:gd name="T42" fmla="+- 0 3284 69"/>
                <a:gd name="T43" fmla="*/ T42 w 3322"/>
                <a:gd name="T44" fmla="*/ 1471 h 1808"/>
                <a:gd name="T45" fmla="+- 0 3224 69"/>
                <a:gd name="T46" fmla="*/ T45 w 3322"/>
                <a:gd name="T47" fmla="*/ 1403 h 1808"/>
                <a:gd name="T48" fmla="+- 0 3235 69"/>
                <a:gd name="T49" fmla="*/ T48 w 3322"/>
                <a:gd name="T50" fmla="*/ 1388 h 1808"/>
                <a:gd name="T51" fmla="+- 0 3244 69"/>
                <a:gd name="T52" fmla="*/ T51 w 3322"/>
                <a:gd name="T53" fmla="*/ 1371 h 1808"/>
                <a:gd name="T54" fmla="+- 0 3269 69"/>
                <a:gd name="T55" fmla="*/ T54 w 3322"/>
                <a:gd name="T56" fmla="*/ 1296 h 1808"/>
                <a:gd name="T57" fmla="+- 0 3275 69"/>
                <a:gd name="T58" fmla="*/ T57 w 3322"/>
                <a:gd name="T59" fmla="*/ 1229 h 1808"/>
                <a:gd name="T60" fmla="+- 0 3273 69"/>
                <a:gd name="T61" fmla="*/ T60 w 3322"/>
                <a:gd name="T62" fmla="*/ 1206 h 1808"/>
                <a:gd name="T63" fmla="+- 0 3256 69"/>
                <a:gd name="T64" fmla="*/ T63 w 3322"/>
                <a:gd name="T65" fmla="*/ 1141 h 1808"/>
                <a:gd name="T66" fmla="+- 0 3225 69"/>
                <a:gd name="T67" fmla="*/ T66 w 3322"/>
                <a:gd name="T68" fmla="*/ 1083 h 1808"/>
                <a:gd name="T69" fmla="+- 0 3182 69"/>
                <a:gd name="T70" fmla="*/ T69 w 3322"/>
                <a:gd name="T71" fmla="*/ 1035 h 1808"/>
                <a:gd name="T72" fmla="+- 0 3128 69"/>
                <a:gd name="T73" fmla="*/ T72 w 3322"/>
                <a:gd name="T74" fmla="*/ 998 h 1808"/>
                <a:gd name="T75" fmla="+- 0 3066 69"/>
                <a:gd name="T76" fmla="*/ T75 w 3322"/>
                <a:gd name="T77" fmla="*/ 974 h 1808"/>
                <a:gd name="T78" fmla="+- 0 3022 69"/>
                <a:gd name="T79" fmla="*/ T78 w 3322"/>
                <a:gd name="T80" fmla="*/ 966 h 1808"/>
                <a:gd name="T81" fmla="+- 0 2998 69"/>
                <a:gd name="T82" fmla="*/ T81 w 3322"/>
                <a:gd name="T83" fmla="*/ 966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</a:cxnLst>
              <a:rect l="0" t="0" r="r" b="b"/>
              <a:pathLst>
                <a:path w="3322" h="1808">
                  <a:moveTo>
                    <a:pt x="2929" y="966"/>
                  </a:moveTo>
                  <a:lnTo>
                    <a:pt x="2863" y="974"/>
                  </a:lnTo>
                  <a:lnTo>
                    <a:pt x="2802" y="997"/>
                  </a:lnTo>
                  <a:lnTo>
                    <a:pt x="2749" y="1033"/>
                  </a:lnTo>
                  <a:lnTo>
                    <a:pt x="2706" y="1081"/>
                  </a:lnTo>
                  <a:lnTo>
                    <a:pt x="2674" y="1140"/>
                  </a:lnTo>
                  <a:lnTo>
                    <a:pt x="2656" y="1206"/>
                  </a:lnTo>
                  <a:lnTo>
                    <a:pt x="2653" y="1255"/>
                  </a:lnTo>
                  <a:lnTo>
                    <a:pt x="2654" y="1275"/>
                  </a:lnTo>
                  <a:lnTo>
                    <a:pt x="2668" y="1334"/>
                  </a:lnTo>
                  <a:lnTo>
                    <a:pt x="2683" y="1370"/>
                  </a:lnTo>
                  <a:lnTo>
                    <a:pt x="2456" y="1515"/>
                  </a:lnTo>
                  <a:lnTo>
                    <a:pt x="2702" y="1515"/>
                  </a:lnTo>
                  <a:lnTo>
                    <a:pt x="2772" y="1471"/>
                  </a:lnTo>
                  <a:lnTo>
                    <a:pt x="3215" y="1471"/>
                  </a:lnTo>
                  <a:lnTo>
                    <a:pt x="3155" y="1403"/>
                  </a:lnTo>
                  <a:lnTo>
                    <a:pt x="3166" y="1388"/>
                  </a:lnTo>
                  <a:lnTo>
                    <a:pt x="3175" y="1371"/>
                  </a:lnTo>
                  <a:lnTo>
                    <a:pt x="3200" y="1296"/>
                  </a:lnTo>
                  <a:lnTo>
                    <a:pt x="3206" y="1229"/>
                  </a:lnTo>
                  <a:lnTo>
                    <a:pt x="3204" y="1206"/>
                  </a:lnTo>
                  <a:lnTo>
                    <a:pt x="3187" y="1141"/>
                  </a:lnTo>
                  <a:lnTo>
                    <a:pt x="3156" y="1083"/>
                  </a:lnTo>
                  <a:lnTo>
                    <a:pt x="3113" y="1035"/>
                  </a:lnTo>
                  <a:lnTo>
                    <a:pt x="3059" y="998"/>
                  </a:lnTo>
                  <a:lnTo>
                    <a:pt x="2997" y="974"/>
                  </a:lnTo>
                  <a:lnTo>
                    <a:pt x="2953" y="966"/>
                  </a:lnTo>
                  <a:lnTo>
                    <a:pt x="2929" y="96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117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245 69"/>
                <a:gd name="T1" fmla="*/ T0 w 3322"/>
                <a:gd name="T2" fmla="*/ 0 h 1808"/>
                <a:gd name="T3" fmla="+- 0 69 69"/>
                <a:gd name="T4" fmla="*/ T3 w 3322"/>
                <a:gd name="T5" fmla="*/ 0 h 1808"/>
                <a:gd name="T6" fmla="+- 0 349 69"/>
                <a:gd name="T7" fmla="*/ T6 w 3322"/>
                <a:gd name="T8" fmla="*/ 313 h 1808"/>
                <a:gd name="T9" fmla="+- 0 337 69"/>
                <a:gd name="T10" fmla="*/ T9 w 3322"/>
                <a:gd name="T11" fmla="*/ 329 h 1808"/>
                <a:gd name="T12" fmla="+- 0 298 69"/>
                <a:gd name="T13" fmla="*/ T12 w 3322"/>
                <a:gd name="T14" fmla="*/ 398 h 1808"/>
                <a:gd name="T15" fmla="+- 0 278 69"/>
                <a:gd name="T16" fmla="*/ T15 w 3322"/>
                <a:gd name="T17" fmla="*/ 455 h 1808"/>
                <a:gd name="T18" fmla="+- 0 266 69"/>
                <a:gd name="T19" fmla="*/ T18 w 3322"/>
                <a:gd name="T20" fmla="*/ 516 h 1808"/>
                <a:gd name="T21" fmla="+- 0 264 69"/>
                <a:gd name="T22" fmla="*/ T21 w 3322"/>
                <a:gd name="T23" fmla="*/ 559 h 1808"/>
                <a:gd name="T24" fmla="+- 0 265 69"/>
                <a:gd name="T25" fmla="*/ T24 w 3322"/>
                <a:gd name="T26" fmla="*/ 591 h 1808"/>
                <a:gd name="T27" fmla="+- 0 276 69"/>
                <a:gd name="T28" fmla="*/ T27 w 3322"/>
                <a:gd name="T29" fmla="*/ 654 h 1808"/>
                <a:gd name="T30" fmla="+- 0 295 69"/>
                <a:gd name="T31" fmla="*/ T30 w 3322"/>
                <a:gd name="T32" fmla="*/ 713 h 1808"/>
                <a:gd name="T33" fmla="+- 0 324 69"/>
                <a:gd name="T34" fmla="*/ T33 w 3322"/>
                <a:gd name="T35" fmla="*/ 767 h 1808"/>
                <a:gd name="T36" fmla="+- 0 360 69"/>
                <a:gd name="T37" fmla="*/ T36 w 3322"/>
                <a:gd name="T38" fmla="*/ 816 h 1808"/>
                <a:gd name="T39" fmla="+- 0 404 69"/>
                <a:gd name="T40" fmla="*/ T39 w 3322"/>
                <a:gd name="T41" fmla="*/ 859 h 1808"/>
                <a:gd name="T42" fmla="+- 0 454 69"/>
                <a:gd name="T43" fmla="*/ T42 w 3322"/>
                <a:gd name="T44" fmla="*/ 895 h 1808"/>
                <a:gd name="T45" fmla="+- 0 510 69"/>
                <a:gd name="T46" fmla="*/ T45 w 3322"/>
                <a:gd name="T47" fmla="*/ 924 h 1808"/>
                <a:gd name="T48" fmla="+- 0 570 69"/>
                <a:gd name="T49" fmla="*/ T48 w 3322"/>
                <a:gd name="T50" fmla="*/ 943 h 1808"/>
                <a:gd name="T51" fmla="+- 0 635 69"/>
                <a:gd name="T52" fmla="*/ T51 w 3322"/>
                <a:gd name="T53" fmla="*/ 953 h 1808"/>
                <a:gd name="T54" fmla="+- 0 669 69"/>
                <a:gd name="T55" fmla="*/ T54 w 3322"/>
                <a:gd name="T56" fmla="*/ 955 h 1808"/>
                <a:gd name="T57" fmla="+- 0 690 69"/>
                <a:gd name="T58" fmla="*/ T57 w 3322"/>
                <a:gd name="T59" fmla="*/ 954 h 1808"/>
                <a:gd name="T60" fmla="+- 0 751 69"/>
                <a:gd name="T61" fmla="*/ T60 w 3322"/>
                <a:gd name="T62" fmla="*/ 944 h 1808"/>
                <a:gd name="T63" fmla="+- 0 809 69"/>
                <a:gd name="T64" fmla="*/ T63 w 3322"/>
                <a:gd name="T65" fmla="*/ 926 h 1808"/>
                <a:gd name="T66" fmla="+- 0 879 69"/>
                <a:gd name="T67" fmla="*/ T66 w 3322"/>
                <a:gd name="T68" fmla="*/ 889 h 1808"/>
                <a:gd name="T69" fmla="+- 0 1071 69"/>
                <a:gd name="T70" fmla="*/ T69 w 3322"/>
                <a:gd name="T71" fmla="*/ 889 h 1808"/>
                <a:gd name="T72" fmla="+- 0 983 69"/>
                <a:gd name="T73" fmla="*/ T72 w 3322"/>
                <a:gd name="T74" fmla="*/ 788 h 1808"/>
                <a:gd name="T75" fmla="+- 0 994 69"/>
                <a:gd name="T76" fmla="*/ T75 w 3322"/>
                <a:gd name="T77" fmla="*/ 772 h 1808"/>
                <a:gd name="T78" fmla="+- 0 1005 69"/>
                <a:gd name="T79" fmla="*/ T78 w 3322"/>
                <a:gd name="T80" fmla="*/ 754 h 1808"/>
                <a:gd name="T81" fmla="+- 0 1030 69"/>
                <a:gd name="T82" fmla="*/ T81 w 3322"/>
                <a:gd name="T83" fmla="*/ 700 h 1808"/>
                <a:gd name="T84" fmla="+- 0 1048 69"/>
                <a:gd name="T85" fmla="*/ T84 w 3322"/>
                <a:gd name="T86" fmla="*/ 642 h 1808"/>
                <a:gd name="T87" fmla="+- 0 1056 69"/>
                <a:gd name="T88" fmla="*/ T87 w 3322"/>
                <a:gd name="T89" fmla="*/ 580 h 1808"/>
                <a:gd name="T90" fmla="+- 0 1056 69"/>
                <a:gd name="T91" fmla="*/ T90 w 3322"/>
                <a:gd name="T92" fmla="*/ 559 h 1808"/>
                <a:gd name="T93" fmla="+- 0 1055 69"/>
                <a:gd name="T94" fmla="*/ T93 w 3322"/>
                <a:gd name="T95" fmla="*/ 526 h 1808"/>
                <a:gd name="T96" fmla="+- 0 1045 69"/>
                <a:gd name="T97" fmla="*/ T96 w 3322"/>
                <a:gd name="T98" fmla="*/ 463 h 1808"/>
                <a:gd name="T99" fmla="+- 0 1025 69"/>
                <a:gd name="T100" fmla="*/ T99 w 3322"/>
                <a:gd name="T101" fmla="*/ 404 h 1808"/>
                <a:gd name="T102" fmla="+- 0 996 69"/>
                <a:gd name="T103" fmla="*/ T102 w 3322"/>
                <a:gd name="T104" fmla="*/ 350 h 1808"/>
                <a:gd name="T105" fmla="+- 0 959 69"/>
                <a:gd name="T106" fmla="*/ T105 w 3322"/>
                <a:gd name="T107" fmla="*/ 301 h 1808"/>
                <a:gd name="T108" fmla="+- 0 915 69"/>
                <a:gd name="T109" fmla="*/ T108 w 3322"/>
                <a:gd name="T110" fmla="*/ 258 h 1808"/>
                <a:gd name="T111" fmla="+- 0 865 69"/>
                <a:gd name="T112" fmla="*/ T111 w 3322"/>
                <a:gd name="T113" fmla="*/ 223 h 1808"/>
                <a:gd name="T114" fmla="+- 0 449 69"/>
                <a:gd name="T115" fmla="*/ T114 w 3322"/>
                <a:gd name="T116" fmla="*/ 223 h 1808"/>
                <a:gd name="T117" fmla="+- 0 245 69"/>
                <a:gd name="T118" fmla="*/ T117 w 3322"/>
                <a:gd name="T119" fmla="*/ 0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</a:cxnLst>
              <a:rect l="0" t="0" r="r" b="b"/>
              <a:pathLst>
                <a:path w="3322" h="1808">
                  <a:moveTo>
                    <a:pt x="176" y="0"/>
                  </a:moveTo>
                  <a:lnTo>
                    <a:pt x="0" y="0"/>
                  </a:lnTo>
                  <a:lnTo>
                    <a:pt x="280" y="313"/>
                  </a:lnTo>
                  <a:lnTo>
                    <a:pt x="268" y="329"/>
                  </a:lnTo>
                  <a:lnTo>
                    <a:pt x="229" y="398"/>
                  </a:lnTo>
                  <a:lnTo>
                    <a:pt x="209" y="455"/>
                  </a:lnTo>
                  <a:lnTo>
                    <a:pt x="197" y="516"/>
                  </a:lnTo>
                  <a:lnTo>
                    <a:pt x="195" y="559"/>
                  </a:lnTo>
                  <a:lnTo>
                    <a:pt x="196" y="591"/>
                  </a:lnTo>
                  <a:lnTo>
                    <a:pt x="207" y="654"/>
                  </a:lnTo>
                  <a:lnTo>
                    <a:pt x="226" y="713"/>
                  </a:lnTo>
                  <a:lnTo>
                    <a:pt x="255" y="767"/>
                  </a:lnTo>
                  <a:lnTo>
                    <a:pt x="291" y="816"/>
                  </a:lnTo>
                  <a:lnTo>
                    <a:pt x="335" y="859"/>
                  </a:lnTo>
                  <a:lnTo>
                    <a:pt x="385" y="895"/>
                  </a:lnTo>
                  <a:lnTo>
                    <a:pt x="441" y="924"/>
                  </a:lnTo>
                  <a:lnTo>
                    <a:pt x="501" y="943"/>
                  </a:lnTo>
                  <a:lnTo>
                    <a:pt x="566" y="953"/>
                  </a:lnTo>
                  <a:lnTo>
                    <a:pt x="600" y="955"/>
                  </a:lnTo>
                  <a:lnTo>
                    <a:pt x="621" y="954"/>
                  </a:lnTo>
                  <a:lnTo>
                    <a:pt x="682" y="944"/>
                  </a:lnTo>
                  <a:lnTo>
                    <a:pt x="740" y="926"/>
                  </a:lnTo>
                  <a:lnTo>
                    <a:pt x="810" y="889"/>
                  </a:lnTo>
                  <a:lnTo>
                    <a:pt x="1002" y="889"/>
                  </a:lnTo>
                  <a:lnTo>
                    <a:pt x="914" y="788"/>
                  </a:lnTo>
                  <a:lnTo>
                    <a:pt x="925" y="772"/>
                  </a:lnTo>
                  <a:lnTo>
                    <a:pt x="936" y="754"/>
                  </a:lnTo>
                  <a:lnTo>
                    <a:pt x="961" y="700"/>
                  </a:lnTo>
                  <a:lnTo>
                    <a:pt x="979" y="642"/>
                  </a:lnTo>
                  <a:lnTo>
                    <a:pt x="987" y="580"/>
                  </a:lnTo>
                  <a:lnTo>
                    <a:pt x="987" y="559"/>
                  </a:lnTo>
                  <a:lnTo>
                    <a:pt x="986" y="526"/>
                  </a:lnTo>
                  <a:lnTo>
                    <a:pt x="976" y="463"/>
                  </a:lnTo>
                  <a:lnTo>
                    <a:pt x="956" y="404"/>
                  </a:lnTo>
                  <a:lnTo>
                    <a:pt x="927" y="350"/>
                  </a:lnTo>
                  <a:lnTo>
                    <a:pt x="890" y="301"/>
                  </a:lnTo>
                  <a:lnTo>
                    <a:pt x="846" y="258"/>
                  </a:lnTo>
                  <a:lnTo>
                    <a:pt x="796" y="223"/>
                  </a:lnTo>
                  <a:lnTo>
                    <a:pt x="380" y="223"/>
                  </a:lnTo>
                  <a:lnTo>
                    <a:pt x="17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118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639 69"/>
                <a:gd name="T1" fmla="*/ T0 w 3322"/>
                <a:gd name="T2" fmla="*/ 163 h 1808"/>
                <a:gd name="T3" fmla="+- 0 578 69"/>
                <a:gd name="T4" fmla="*/ T3 w 3322"/>
                <a:gd name="T5" fmla="*/ 171 h 1808"/>
                <a:gd name="T6" fmla="+- 0 520 69"/>
                <a:gd name="T7" fmla="*/ T6 w 3322"/>
                <a:gd name="T8" fmla="*/ 188 h 1808"/>
                <a:gd name="T9" fmla="+- 0 449 69"/>
                <a:gd name="T10" fmla="*/ T9 w 3322"/>
                <a:gd name="T11" fmla="*/ 223 h 1808"/>
                <a:gd name="T12" fmla="+- 0 865 69"/>
                <a:gd name="T13" fmla="*/ T12 w 3322"/>
                <a:gd name="T14" fmla="*/ 223 h 1808"/>
                <a:gd name="T15" fmla="+- 0 806 69"/>
                <a:gd name="T16" fmla="*/ T15 w 3322"/>
                <a:gd name="T17" fmla="*/ 194 h 1808"/>
                <a:gd name="T18" fmla="+- 0 743 69"/>
                <a:gd name="T19" fmla="*/ T18 w 3322"/>
                <a:gd name="T20" fmla="*/ 174 h 1808"/>
                <a:gd name="T21" fmla="+- 0 675 69"/>
                <a:gd name="T22" fmla="*/ T21 w 3322"/>
                <a:gd name="T23" fmla="*/ 164 h 1808"/>
                <a:gd name="T24" fmla="+- 0 639 69"/>
                <a:gd name="T25" fmla="*/ T24 w 3322"/>
                <a:gd name="T26" fmla="*/ 163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</a:cxnLst>
              <a:rect l="0" t="0" r="r" b="b"/>
              <a:pathLst>
                <a:path w="3322" h="1808">
                  <a:moveTo>
                    <a:pt x="570" y="163"/>
                  </a:moveTo>
                  <a:lnTo>
                    <a:pt x="509" y="171"/>
                  </a:lnTo>
                  <a:lnTo>
                    <a:pt x="451" y="188"/>
                  </a:lnTo>
                  <a:lnTo>
                    <a:pt x="380" y="223"/>
                  </a:lnTo>
                  <a:lnTo>
                    <a:pt x="796" y="223"/>
                  </a:lnTo>
                  <a:lnTo>
                    <a:pt x="737" y="194"/>
                  </a:lnTo>
                  <a:lnTo>
                    <a:pt x="674" y="174"/>
                  </a:lnTo>
                  <a:lnTo>
                    <a:pt x="606" y="164"/>
                  </a:lnTo>
                  <a:lnTo>
                    <a:pt x="570" y="1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8" name="Group 192"/>
          <p:cNvGrpSpPr>
            <a:grpSpLocks/>
          </p:cNvGrpSpPr>
          <p:nvPr/>
        </p:nvGrpSpPr>
        <p:grpSpPr bwMode="auto">
          <a:xfrm>
            <a:off x="11543701" y="18732"/>
            <a:ext cx="360026" cy="1149403"/>
            <a:chOff x="18180" y="2"/>
            <a:chExt cx="567" cy="1810"/>
          </a:xfrm>
        </p:grpSpPr>
        <p:sp>
          <p:nvSpPr>
            <p:cNvPr id="49" name="Freeform 193"/>
            <p:cNvSpPr>
              <a:spLocks/>
            </p:cNvSpPr>
            <p:nvPr/>
          </p:nvSpPr>
          <p:spPr bwMode="auto">
            <a:xfrm>
              <a:off x="18180" y="2"/>
              <a:ext cx="567" cy="1810"/>
            </a:xfrm>
            <a:custGeom>
              <a:avLst/>
              <a:gdLst>
                <a:gd name="T0" fmla="+- 0 18180 18180"/>
                <a:gd name="T1" fmla="*/ T0 w 567"/>
                <a:gd name="T2" fmla="+- 0 2 2"/>
                <a:gd name="T3" fmla="*/ 2 h 1810"/>
                <a:gd name="T4" fmla="+- 0 18747 18180"/>
                <a:gd name="T5" fmla="*/ T4 w 567"/>
                <a:gd name="T6" fmla="+- 0 2 2"/>
                <a:gd name="T7" fmla="*/ 2 h 1810"/>
                <a:gd name="T8" fmla="+- 0 18747 18180"/>
                <a:gd name="T9" fmla="*/ T8 w 567"/>
                <a:gd name="T10" fmla="+- 0 1812 2"/>
                <a:gd name="T11" fmla="*/ 1812 h 1810"/>
                <a:gd name="T12" fmla="+- 0 18180 18180"/>
                <a:gd name="T13" fmla="*/ T12 w 567"/>
                <a:gd name="T14" fmla="+- 0 1812 2"/>
                <a:gd name="T15" fmla="*/ 1812 h 1810"/>
                <a:gd name="T16" fmla="+- 0 18180 18180"/>
                <a:gd name="T17" fmla="*/ T16 w 567"/>
                <a:gd name="T18" fmla="+- 0 2 2"/>
                <a:gd name="T19" fmla="*/ 2 h 18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67" h="1810">
                  <a:moveTo>
                    <a:pt x="0" y="0"/>
                  </a:moveTo>
                  <a:lnTo>
                    <a:pt x="567" y="0"/>
                  </a:lnTo>
                  <a:lnTo>
                    <a:pt x="567" y="1810"/>
                  </a:lnTo>
                  <a:lnTo>
                    <a:pt x="0" y="181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0" y="24877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ПРОГРАММА «ИДЕЯ-1000»</a:t>
            </a:r>
            <a:endParaRPr lang="ru-RU" sz="36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1465428" y="824538"/>
            <a:ext cx="5559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4A4B69"/>
                </a:solidFill>
                <a:latin typeface="Franklin Gothic Demi Cond" panose="020B0706030402020204" pitchFamily="34" charset="0"/>
              </a:rPr>
              <a:t>9</a:t>
            </a:r>
            <a:endParaRPr lang="ru-RU" sz="1800" dirty="0">
              <a:solidFill>
                <a:srgbClr val="4A4B69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6463295" y="2488978"/>
            <a:ext cx="4751057" cy="3164336"/>
            <a:chOff x="6880221" y="-4272568"/>
            <a:chExt cx="5931815" cy="3950754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9506138" y="-1298915"/>
              <a:ext cx="941789" cy="977101"/>
              <a:chOff x="9506138" y="-1298915"/>
              <a:chExt cx="941789" cy="977101"/>
            </a:xfrm>
          </p:grpSpPr>
          <p:sp>
            <p:nvSpPr>
              <p:cNvPr id="68" name="Полилиния 67"/>
              <p:cNvSpPr/>
              <p:nvPr/>
            </p:nvSpPr>
            <p:spPr>
              <a:xfrm>
                <a:off x="9506138" y="-1180582"/>
                <a:ext cx="940729" cy="858768"/>
              </a:xfrm>
              <a:custGeom>
                <a:avLst/>
                <a:gdLst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96413 w 10412362"/>
                  <a:gd name="connsiteY9" fmla="*/ 70792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81173 w 10412362"/>
                  <a:gd name="connsiteY9" fmla="*/ 98224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1076448 w 10412362"/>
                  <a:gd name="connsiteY9" fmla="*/ 124894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57077 w 10412362"/>
                  <a:gd name="connsiteY8" fmla="*/ 1150374 h 4159045"/>
                  <a:gd name="connsiteX9" fmla="*/ 1076448 w 10412362"/>
                  <a:gd name="connsiteY9" fmla="*/ 1248942 h 4159045"/>
                  <a:gd name="connsiteX10" fmla="*/ 0 w 10412362"/>
                  <a:gd name="connsiteY10" fmla="*/ 1415845 h 4159045"/>
                  <a:gd name="connsiteX0" fmla="*/ 0 w 10412362"/>
                  <a:gd name="connsiteY0" fmla="*/ 1002891 h 3746091"/>
                  <a:gd name="connsiteX1" fmla="*/ 2182762 w 10412362"/>
                  <a:gd name="connsiteY1" fmla="*/ 3274142 h 3746091"/>
                  <a:gd name="connsiteX2" fmla="*/ 4660491 w 10412362"/>
                  <a:gd name="connsiteY2" fmla="*/ 3746091 h 3746091"/>
                  <a:gd name="connsiteX3" fmla="*/ 6931742 w 10412362"/>
                  <a:gd name="connsiteY3" fmla="*/ 3628104 h 3746091"/>
                  <a:gd name="connsiteX4" fmla="*/ 8347587 w 10412362"/>
                  <a:gd name="connsiteY4" fmla="*/ 3067665 h 3746091"/>
                  <a:gd name="connsiteX5" fmla="*/ 10412362 w 10412362"/>
                  <a:gd name="connsiteY5" fmla="*/ 678426 h 3746091"/>
                  <a:gd name="connsiteX6" fmla="*/ 8583562 w 10412362"/>
                  <a:gd name="connsiteY6" fmla="*/ 0 h 3746091"/>
                  <a:gd name="connsiteX7" fmla="*/ 5764776 w 10412362"/>
                  <a:gd name="connsiteY7" fmla="*/ 568121 h 3746091"/>
                  <a:gd name="connsiteX8" fmla="*/ 3157077 w 10412362"/>
                  <a:gd name="connsiteY8" fmla="*/ 737420 h 3746091"/>
                  <a:gd name="connsiteX9" fmla="*/ 1076448 w 10412362"/>
                  <a:gd name="connsiteY9" fmla="*/ 835988 h 3746091"/>
                  <a:gd name="connsiteX10" fmla="*/ 0 w 10412362"/>
                  <a:gd name="connsiteY10" fmla="*/ 1002891 h 3746091"/>
                  <a:gd name="connsiteX0" fmla="*/ 0 w 10412362"/>
                  <a:gd name="connsiteY0" fmla="*/ 434770 h 3177970"/>
                  <a:gd name="connsiteX1" fmla="*/ 2182762 w 10412362"/>
                  <a:gd name="connsiteY1" fmla="*/ 2706021 h 3177970"/>
                  <a:gd name="connsiteX2" fmla="*/ 4660491 w 10412362"/>
                  <a:gd name="connsiteY2" fmla="*/ 3177970 h 3177970"/>
                  <a:gd name="connsiteX3" fmla="*/ 6931742 w 10412362"/>
                  <a:gd name="connsiteY3" fmla="*/ 3059983 h 3177970"/>
                  <a:gd name="connsiteX4" fmla="*/ 8347587 w 10412362"/>
                  <a:gd name="connsiteY4" fmla="*/ 2499544 h 3177970"/>
                  <a:gd name="connsiteX5" fmla="*/ 10412362 w 10412362"/>
                  <a:gd name="connsiteY5" fmla="*/ 110305 h 3177970"/>
                  <a:gd name="connsiteX6" fmla="*/ 7831087 w 10412362"/>
                  <a:gd name="connsiteY6" fmla="*/ 60529 h 3177970"/>
                  <a:gd name="connsiteX7" fmla="*/ 5764776 w 10412362"/>
                  <a:gd name="connsiteY7" fmla="*/ 0 h 3177970"/>
                  <a:gd name="connsiteX8" fmla="*/ 3157077 w 10412362"/>
                  <a:gd name="connsiteY8" fmla="*/ 169299 h 3177970"/>
                  <a:gd name="connsiteX9" fmla="*/ 1076448 w 10412362"/>
                  <a:gd name="connsiteY9" fmla="*/ 267867 h 3177970"/>
                  <a:gd name="connsiteX10" fmla="*/ 0 w 10412362"/>
                  <a:gd name="connsiteY10" fmla="*/ 434770 h 3177970"/>
                  <a:gd name="connsiteX0" fmla="*/ 0 w 10450462"/>
                  <a:gd name="connsiteY0" fmla="*/ 434770 h 3177970"/>
                  <a:gd name="connsiteX1" fmla="*/ 2182762 w 10450462"/>
                  <a:gd name="connsiteY1" fmla="*/ 2706021 h 3177970"/>
                  <a:gd name="connsiteX2" fmla="*/ 4660491 w 10450462"/>
                  <a:gd name="connsiteY2" fmla="*/ 3177970 h 3177970"/>
                  <a:gd name="connsiteX3" fmla="*/ 6931742 w 10450462"/>
                  <a:gd name="connsiteY3" fmla="*/ 3059983 h 3177970"/>
                  <a:gd name="connsiteX4" fmla="*/ 8347587 w 10450462"/>
                  <a:gd name="connsiteY4" fmla="*/ 2499544 h 3177970"/>
                  <a:gd name="connsiteX5" fmla="*/ 10450462 w 10450462"/>
                  <a:gd name="connsiteY5" fmla="*/ 224605 h 3177970"/>
                  <a:gd name="connsiteX6" fmla="*/ 7831087 w 10450462"/>
                  <a:gd name="connsiteY6" fmla="*/ 60529 h 3177970"/>
                  <a:gd name="connsiteX7" fmla="*/ 5764776 w 10450462"/>
                  <a:gd name="connsiteY7" fmla="*/ 0 h 3177970"/>
                  <a:gd name="connsiteX8" fmla="*/ 3157077 w 10450462"/>
                  <a:gd name="connsiteY8" fmla="*/ 169299 h 3177970"/>
                  <a:gd name="connsiteX9" fmla="*/ 1076448 w 10450462"/>
                  <a:gd name="connsiteY9" fmla="*/ 267867 h 3177970"/>
                  <a:gd name="connsiteX10" fmla="*/ 0 w 10450462"/>
                  <a:gd name="connsiteY10" fmla="*/ 434770 h 3177970"/>
                  <a:gd name="connsiteX0" fmla="*/ 0 w 10259962"/>
                  <a:gd name="connsiteY0" fmla="*/ 434770 h 3177970"/>
                  <a:gd name="connsiteX1" fmla="*/ 2182762 w 10259962"/>
                  <a:gd name="connsiteY1" fmla="*/ 2706021 h 3177970"/>
                  <a:gd name="connsiteX2" fmla="*/ 4660491 w 10259962"/>
                  <a:gd name="connsiteY2" fmla="*/ 3177970 h 3177970"/>
                  <a:gd name="connsiteX3" fmla="*/ 6931742 w 10259962"/>
                  <a:gd name="connsiteY3" fmla="*/ 3059983 h 3177970"/>
                  <a:gd name="connsiteX4" fmla="*/ 8347587 w 10259962"/>
                  <a:gd name="connsiteY4" fmla="*/ 2499544 h 3177970"/>
                  <a:gd name="connsiteX5" fmla="*/ 10259962 w 10259962"/>
                  <a:gd name="connsiteY5" fmla="*/ 338905 h 3177970"/>
                  <a:gd name="connsiteX6" fmla="*/ 7831087 w 10259962"/>
                  <a:gd name="connsiteY6" fmla="*/ 60529 h 3177970"/>
                  <a:gd name="connsiteX7" fmla="*/ 5764776 w 10259962"/>
                  <a:gd name="connsiteY7" fmla="*/ 0 h 3177970"/>
                  <a:gd name="connsiteX8" fmla="*/ 3157077 w 10259962"/>
                  <a:gd name="connsiteY8" fmla="*/ 169299 h 3177970"/>
                  <a:gd name="connsiteX9" fmla="*/ 1076448 w 10259962"/>
                  <a:gd name="connsiteY9" fmla="*/ 267867 h 3177970"/>
                  <a:gd name="connsiteX10" fmla="*/ 0 w 10259962"/>
                  <a:gd name="connsiteY10" fmla="*/ 434770 h 3177970"/>
                  <a:gd name="connsiteX0" fmla="*/ 0 w 10412362"/>
                  <a:gd name="connsiteY0" fmla="*/ 434770 h 3177970"/>
                  <a:gd name="connsiteX1" fmla="*/ 2182762 w 10412362"/>
                  <a:gd name="connsiteY1" fmla="*/ 2706021 h 3177970"/>
                  <a:gd name="connsiteX2" fmla="*/ 4660491 w 10412362"/>
                  <a:gd name="connsiteY2" fmla="*/ 3177970 h 3177970"/>
                  <a:gd name="connsiteX3" fmla="*/ 6931742 w 10412362"/>
                  <a:gd name="connsiteY3" fmla="*/ 3059983 h 3177970"/>
                  <a:gd name="connsiteX4" fmla="*/ 8347587 w 10412362"/>
                  <a:gd name="connsiteY4" fmla="*/ 2499544 h 3177970"/>
                  <a:gd name="connsiteX5" fmla="*/ 10412362 w 10412362"/>
                  <a:gd name="connsiteY5" fmla="*/ 211905 h 3177970"/>
                  <a:gd name="connsiteX6" fmla="*/ 7831087 w 10412362"/>
                  <a:gd name="connsiteY6" fmla="*/ 60529 h 3177970"/>
                  <a:gd name="connsiteX7" fmla="*/ 5764776 w 10412362"/>
                  <a:gd name="connsiteY7" fmla="*/ 0 h 3177970"/>
                  <a:gd name="connsiteX8" fmla="*/ 3157077 w 10412362"/>
                  <a:gd name="connsiteY8" fmla="*/ 169299 h 3177970"/>
                  <a:gd name="connsiteX9" fmla="*/ 1076448 w 10412362"/>
                  <a:gd name="connsiteY9" fmla="*/ 267867 h 3177970"/>
                  <a:gd name="connsiteX10" fmla="*/ 0 w 10412362"/>
                  <a:gd name="connsiteY10" fmla="*/ 434770 h 3177970"/>
                  <a:gd name="connsiteX0" fmla="*/ 0 w 9335914"/>
                  <a:gd name="connsiteY0" fmla="*/ 267867 h 3177970"/>
                  <a:gd name="connsiteX1" fmla="*/ 1106314 w 9335914"/>
                  <a:gd name="connsiteY1" fmla="*/ 2706021 h 3177970"/>
                  <a:gd name="connsiteX2" fmla="*/ 3584043 w 9335914"/>
                  <a:gd name="connsiteY2" fmla="*/ 3177970 h 3177970"/>
                  <a:gd name="connsiteX3" fmla="*/ 5855294 w 9335914"/>
                  <a:gd name="connsiteY3" fmla="*/ 3059983 h 3177970"/>
                  <a:gd name="connsiteX4" fmla="*/ 7271139 w 9335914"/>
                  <a:gd name="connsiteY4" fmla="*/ 2499544 h 3177970"/>
                  <a:gd name="connsiteX5" fmla="*/ 9335914 w 9335914"/>
                  <a:gd name="connsiteY5" fmla="*/ 211905 h 3177970"/>
                  <a:gd name="connsiteX6" fmla="*/ 6754639 w 9335914"/>
                  <a:gd name="connsiteY6" fmla="*/ 60529 h 3177970"/>
                  <a:gd name="connsiteX7" fmla="*/ 4688328 w 9335914"/>
                  <a:gd name="connsiteY7" fmla="*/ 0 h 3177970"/>
                  <a:gd name="connsiteX8" fmla="*/ 2080629 w 9335914"/>
                  <a:gd name="connsiteY8" fmla="*/ 169299 h 3177970"/>
                  <a:gd name="connsiteX9" fmla="*/ 0 w 9335914"/>
                  <a:gd name="connsiteY9" fmla="*/ 267867 h 3177970"/>
                  <a:gd name="connsiteX0" fmla="*/ 974315 w 8229600"/>
                  <a:gd name="connsiteY0" fmla="*/ 169299 h 3177970"/>
                  <a:gd name="connsiteX1" fmla="*/ 0 w 8229600"/>
                  <a:gd name="connsiteY1" fmla="*/ 2706021 h 3177970"/>
                  <a:gd name="connsiteX2" fmla="*/ 2477729 w 8229600"/>
                  <a:gd name="connsiteY2" fmla="*/ 3177970 h 3177970"/>
                  <a:gd name="connsiteX3" fmla="*/ 4748980 w 8229600"/>
                  <a:gd name="connsiteY3" fmla="*/ 3059983 h 3177970"/>
                  <a:gd name="connsiteX4" fmla="*/ 6164825 w 8229600"/>
                  <a:gd name="connsiteY4" fmla="*/ 2499544 h 3177970"/>
                  <a:gd name="connsiteX5" fmla="*/ 8229600 w 8229600"/>
                  <a:gd name="connsiteY5" fmla="*/ 211905 h 3177970"/>
                  <a:gd name="connsiteX6" fmla="*/ 5648325 w 8229600"/>
                  <a:gd name="connsiteY6" fmla="*/ 60529 h 3177970"/>
                  <a:gd name="connsiteX7" fmla="*/ 3582014 w 8229600"/>
                  <a:gd name="connsiteY7" fmla="*/ 0 h 3177970"/>
                  <a:gd name="connsiteX8" fmla="*/ 974315 w 8229600"/>
                  <a:gd name="connsiteY8" fmla="*/ 169299 h 3177970"/>
                  <a:gd name="connsiteX0" fmla="*/ 0 w 8612136"/>
                  <a:gd name="connsiteY0" fmla="*/ 818228 h 3177970"/>
                  <a:gd name="connsiteX1" fmla="*/ 382536 w 8612136"/>
                  <a:gd name="connsiteY1" fmla="*/ 2706021 h 3177970"/>
                  <a:gd name="connsiteX2" fmla="*/ 2860265 w 8612136"/>
                  <a:gd name="connsiteY2" fmla="*/ 3177970 h 3177970"/>
                  <a:gd name="connsiteX3" fmla="*/ 5131516 w 8612136"/>
                  <a:gd name="connsiteY3" fmla="*/ 3059983 h 3177970"/>
                  <a:gd name="connsiteX4" fmla="*/ 6547361 w 8612136"/>
                  <a:gd name="connsiteY4" fmla="*/ 2499544 h 3177970"/>
                  <a:gd name="connsiteX5" fmla="*/ 8612136 w 8612136"/>
                  <a:gd name="connsiteY5" fmla="*/ 211905 h 3177970"/>
                  <a:gd name="connsiteX6" fmla="*/ 6030861 w 8612136"/>
                  <a:gd name="connsiteY6" fmla="*/ 60529 h 3177970"/>
                  <a:gd name="connsiteX7" fmla="*/ 3964550 w 8612136"/>
                  <a:gd name="connsiteY7" fmla="*/ 0 h 3177970"/>
                  <a:gd name="connsiteX8" fmla="*/ 0 w 8612136"/>
                  <a:gd name="connsiteY8" fmla="*/ 818228 h 3177970"/>
                  <a:gd name="connsiteX0" fmla="*/ 0 w 8676530"/>
                  <a:gd name="connsiteY0" fmla="*/ 418983 h 3177970"/>
                  <a:gd name="connsiteX1" fmla="*/ 446930 w 8676530"/>
                  <a:gd name="connsiteY1" fmla="*/ 2706021 h 3177970"/>
                  <a:gd name="connsiteX2" fmla="*/ 2924659 w 8676530"/>
                  <a:gd name="connsiteY2" fmla="*/ 3177970 h 3177970"/>
                  <a:gd name="connsiteX3" fmla="*/ 5195910 w 8676530"/>
                  <a:gd name="connsiteY3" fmla="*/ 3059983 h 3177970"/>
                  <a:gd name="connsiteX4" fmla="*/ 6611755 w 8676530"/>
                  <a:gd name="connsiteY4" fmla="*/ 2499544 h 3177970"/>
                  <a:gd name="connsiteX5" fmla="*/ 8676530 w 8676530"/>
                  <a:gd name="connsiteY5" fmla="*/ 211905 h 3177970"/>
                  <a:gd name="connsiteX6" fmla="*/ 6095255 w 8676530"/>
                  <a:gd name="connsiteY6" fmla="*/ 60529 h 3177970"/>
                  <a:gd name="connsiteX7" fmla="*/ 4028944 w 8676530"/>
                  <a:gd name="connsiteY7" fmla="*/ 0 h 3177970"/>
                  <a:gd name="connsiteX8" fmla="*/ 0 w 8676530"/>
                  <a:gd name="connsiteY8" fmla="*/ 418983 h 3177970"/>
                  <a:gd name="connsiteX0" fmla="*/ 0 w 6611755"/>
                  <a:gd name="connsiteY0" fmla="*/ 418983 h 3177970"/>
                  <a:gd name="connsiteX1" fmla="*/ 446930 w 6611755"/>
                  <a:gd name="connsiteY1" fmla="*/ 2706021 h 3177970"/>
                  <a:gd name="connsiteX2" fmla="*/ 2924659 w 6611755"/>
                  <a:gd name="connsiteY2" fmla="*/ 3177970 h 3177970"/>
                  <a:gd name="connsiteX3" fmla="*/ 5195910 w 6611755"/>
                  <a:gd name="connsiteY3" fmla="*/ 3059983 h 3177970"/>
                  <a:gd name="connsiteX4" fmla="*/ 6611755 w 6611755"/>
                  <a:gd name="connsiteY4" fmla="*/ 2499544 h 3177970"/>
                  <a:gd name="connsiteX5" fmla="*/ 6095255 w 6611755"/>
                  <a:gd name="connsiteY5" fmla="*/ 60529 h 3177970"/>
                  <a:gd name="connsiteX6" fmla="*/ 4028944 w 6611755"/>
                  <a:gd name="connsiteY6" fmla="*/ 0 h 3177970"/>
                  <a:gd name="connsiteX7" fmla="*/ 0 w 6611755"/>
                  <a:gd name="connsiteY7" fmla="*/ 418983 h 3177970"/>
                  <a:gd name="connsiteX0" fmla="*/ 0 w 6611755"/>
                  <a:gd name="connsiteY0" fmla="*/ 418983 h 3177970"/>
                  <a:gd name="connsiteX1" fmla="*/ 446930 w 6611755"/>
                  <a:gd name="connsiteY1" fmla="*/ 2706021 h 3177970"/>
                  <a:gd name="connsiteX2" fmla="*/ 2924659 w 6611755"/>
                  <a:gd name="connsiteY2" fmla="*/ 3177970 h 3177970"/>
                  <a:gd name="connsiteX3" fmla="*/ 5195910 w 6611755"/>
                  <a:gd name="connsiteY3" fmla="*/ 3059983 h 3177970"/>
                  <a:gd name="connsiteX4" fmla="*/ 6611755 w 6611755"/>
                  <a:gd name="connsiteY4" fmla="*/ 2499544 h 3177970"/>
                  <a:gd name="connsiteX5" fmla="*/ 4028944 w 6611755"/>
                  <a:gd name="connsiteY5" fmla="*/ 0 h 3177970"/>
                  <a:gd name="connsiteX6" fmla="*/ 0 w 6611755"/>
                  <a:gd name="connsiteY6" fmla="*/ 418983 h 3177970"/>
                  <a:gd name="connsiteX0" fmla="*/ 0 w 5195910"/>
                  <a:gd name="connsiteY0" fmla="*/ 418983 h 3177970"/>
                  <a:gd name="connsiteX1" fmla="*/ 446930 w 5195910"/>
                  <a:gd name="connsiteY1" fmla="*/ 2706021 h 3177970"/>
                  <a:gd name="connsiteX2" fmla="*/ 2924659 w 5195910"/>
                  <a:gd name="connsiteY2" fmla="*/ 3177970 h 3177970"/>
                  <a:gd name="connsiteX3" fmla="*/ 5195910 w 5195910"/>
                  <a:gd name="connsiteY3" fmla="*/ 3059983 h 3177970"/>
                  <a:gd name="connsiteX4" fmla="*/ 4028944 w 5195910"/>
                  <a:gd name="connsiteY4" fmla="*/ 0 h 3177970"/>
                  <a:gd name="connsiteX5" fmla="*/ 0 w 5195910"/>
                  <a:gd name="connsiteY5" fmla="*/ 418983 h 3177970"/>
                  <a:gd name="connsiteX0" fmla="*/ 0 w 4028944"/>
                  <a:gd name="connsiteY0" fmla="*/ 418983 h 3177970"/>
                  <a:gd name="connsiteX1" fmla="*/ 446930 w 4028944"/>
                  <a:gd name="connsiteY1" fmla="*/ 2706021 h 3177970"/>
                  <a:gd name="connsiteX2" fmla="*/ 2924659 w 4028944"/>
                  <a:gd name="connsiteY2" fmla="*/ 3177970 h 3177970"/>
                  <a:gd name="connsiteX3" fmla="*/ 4028944 w 4028944"/>
                  <a:gd name="connsiteY3" fmla="*/ 0 h 3177970"/>
                  <a:gd name="connsiteX4" fmla="*/ 0 w 4028944"/>
                  <a:gd name="connsiteY4" fmla="*/ 418983 h 3177970"/>
                  <a:gd name="connsiteX0" fmla="*/ 0 w 3191818"/>
                  <a:gd name="connsiteY0" fmla="*/ 612167 h 3371154"/>
                  <a:gd name="connsiteX1" fmla="*/ 446930 w 3191818"/>
                  <a:gd name="connsiteY1" fmla="*/ 2899205 h 3371154"/>
                  <a:gd name="connsiteX2" fmla="*/ 2924659 w 3191818"/>
                  <a:gd name="connsiteY2" fmla="*/ 3371154 h 3371154"/>
                  <a:gd name="connsiteX3" fmla="*/ 3191818 w 3191818"/>
                  <a:gd name="connsiteY3" fmla="*/ 0 h 3371154"/>
                  <a:gd name="connsiteX4" fmla="*/ 0 w 3191818"/>
                  <a:gd name="connsiteY4" fmla="*/ 612167 h 3371154"/>
                  <a:gd name="connsiteX0" fmla="*/ 0 w 2924659"/>
                  <a:gd name="connsiteY0" fmla="*/ 354589 h 3113576"/>
                  <a:gd name="connsiteX1" fmla="*/ 446930 w 2924659"/>
                  <a:gd name="connsiteY1" fmla="*/ 2641627 h 3113576"/>
                  <a:gd name="connsiteX2" fmla="*/ 2924659 w 2924659"/>
                  <a:gd name="connsiteY2" fmla="*/ 3113576 h 3113576"/>
                  <a:gd name="connsiteX3" fmla="*/ 2367570 w 2924659"/>
                  <a:gd name="connsiteY3" fmla="*/ 0 h 3113576"/>
                  <a:gd name="connsiteX4" fmla="*/ 0 w 2924659"/>
                  <a:gd name="connsiteY4" fmla="*/ 354589 h 3113576"/>
                  <a:gd name="connsiteX0" fmla="*/ 0 w 2924659"/>
                  <a:gd name="connsiteY0" fmla="*/ 0 h 2758987"/>
                  <a:gd name="connsiteX1" fmla="*/ 446930 w 2924659"/>
                  <a:gd name="connsiteY1" fmla="*/ 2287038 h 2758987"/>
                  <a:gd name="connsiteX2" fmla="*/ 2924659 w 2924659"/>
                  <a:gd name="connsiteY2" fmla="*/ 2758987 h 2758987"/>
                  <a:gd name="connsiteX3" fmla="*/ 1466049 w 2924659"/>
                  <a:gd name="connsiteY3" fmla="*/ 1165118 h 2758987"/>
                  <a:gd name="connsiteX4" fmla="*/ 0 w 2924659"/>
                  <a:gd name="connsiteY4" fmla="*/ 0 h 2758987"/>
                  <a:gd name="connsiteX0" fmla="*/ 0 w 2924659"/>
                  <a:gd name="connsiteY0" fmla="*/ 0 h 2758987"/>
                  <a:gd name="connsiteX1" fmla="*/ 446930 w 2924659"/>
                  <a:gd name="connsiteY1" fmla="*/ 2287038 h 2758987"/>
                  <a:gd name="connsiteX2" fmla="*/ 2924659 w 2924659"/>
                  <a:gd name="connsiteY2" fmla="*/ 2758987 h 2758987"/>
                  <a:gd name="connsiteX3" fmla="*/ 2457722 w 2924659"/>
                  <a:gd name="connsiteY3" fmla="*/ 70414 h 2758987"/>
                  <a:gd name="connsiteX4" fmla="*/ 0 w 2924659"/>
                  <a:gd name="connsiteY4" fmla="*/ 0 h 2758987"/>
                  <a:gd name="connsiteX0" fmla="*/ 0 w 2924659"/>
                  <a:gd name="connsiteY0" fmla="*/ 0 h 2758987"/>
                  <a:gd name="connsiteX1" fmla="*/ 838292 w 2924659"/>
                  <a:gd name="connsiteY1" fmla="*/ 1634774 h 2758987"/>
                  <a:gd name="connsiteX2" fmla="*/ 2924659 w 2924659"/>
                  <a:gd name="connsiteY2" fmla="*/ 2758987 h 2758987"/>
                  <a:gd name="connsiteX3" fmla="*/ 2457722 w 2924659"/>
                  <a:gd name="connsiteY3" fmla="*/ 70414 h 2758987"/>
                  <a:gd name="connsiteX4" fmla="*/ 0 w 2924659"/>
                  <a:gd name="connsiteY4" fmla="*/ 0 h 2758987"/>
                  <a:gd name="connsiteX0" fmla="*/ 0 w 2924659"/>
                  <a:gd name="connsiteY0" fmla="*/ 0 h 2758987"/>
                  <a:gd name="connsiteX1" fmla="*/ 388951 w 2924659"/>
                  <a:gd name="connsiteY1" fmla="*/ 1888434 h 2758987"/>
                  <a:gd name="connsiteX2" fmla="*/ 2924659 w 2924659"/>
                  <a:gd name="connsiteY2" fmla="*/ 2758987 h 2758987"/>
                  <a:gd name="connsiteX3" fmla="*/ 2457722 w 2924659"/>
                  <a:gd name="connsiteY3" fmla="*/ 70414 h 2758987"/>
                  <a:gd name="connsiteX4" fmla="*/ 0 w 2924659"/>
                  <a:gd name="connsiteY4" fmla="*/ 0 h 2758987"/>
                  <a:gd name="connsiteX0" fmla="*/ 0 w 2924659"/>
                  <a:gd name="connsiteY0" fmla="*/ 132512 h 2891499"/>
                  <a:gd name="connsiteX1" fmla="*/ 388951 w 2924659"/>
                  <a:gd name="connsiteY1" fmla="*/ 2020946 h 2891499"/>
                  <a:gd name="connsiteX2" fmla="*/ 2924659 w 2924659"/>
                  <a:gd name="connsiteY2" fmla="*/ 2891499 h 2891499"/>
                  <a:gd name="connsiteX3" fmla="*/ 2124341 w 2924659"/>
                  <a:gd name="connsiteY3" fmla="*/ 0 h 2891499"/>
                  <a:gd name="connsiteX4" fmla="*/ 0 w 2924659"/>
                  <a:gd name="connsiteY4" fmla="*/ 132512 h 2891499"/>
                  <a:gd name="connsiteX0" fmla="*/ 0 w 2402846"/>
                  <a:gd name="connsiteY0" fmla="*/ 132512 h 2020946"/>
                  <a:gd name="connsiteX1" fmla="*/ 388951 w 2402846"/>
                  <a:gd name="connsiteY1" fmla="*/ 2020946 h 2020946"/>
                  <a:gd name="connsiteX2" fmla="*/ 2402846 w 2402846"/>
                  <a:gd name="connsiteY2" fmla="*/ 1978328 h 2020946"/>
                  <a:gd name="connsiteX3" fmla="*/ 2124341 w 2402846"/>
                  <a:gd name="connsiteY3" fmla="*/ 0 h 2020946"/>
                  <a:gd name="connsiteX4" fmla="*/ 0 w 2402846"/>
                  <a:gd name="connsiteY4" fmla="*/ 132512 h 2020946"/>
                  <a:gd name="connsiteX0" fmla="*/ 0 w 2743475"/>
                  <a:gd name="connsiteY0" fmla="*/ 132512 h 2500141"/>
                  <a:gd name="connsiteX1" fmla="*/ 388951 w 2743475"/>
                  <a:gd name="connsiteY1" fmla="*/ 2020946 h 2500141"/>
                  <a:gd name="connsiteX2" fmla="*/ 2743475 w 2743475"/>
                  <a:gd name="connsiteY2" fmla="*/ 2500141 h 2500141"/>
                  <a:gd name="connsiteX3" fmla="*/ 2124341 w 2743475"/>
                  <a:gd name="connsiteY3" fmla="*/ 0 h 2500141"/>
                  <a:gd name="connsiteX4" fmla="*/ 0 w 2743475"/>
                  <a:gd name="connsiteY4" fmla="*/ 132512 h 2500141"/>
                  <a:gd name="connsiteX0" fmla="*/ 0 w 2743475"/>
                  <a:gd name="connsiteY0" fmla="*/ 132512 h 2500141"/>
                  <a:gd name="connsiteX1" fmla="*/ 961497 w 2743475"/>
                  <a:gd name="connsiteY1" fmla="*/ 1658575 h 2500141"/>
                  <a:gd name="connsiteX2" fmla="*/ 2743475 w 2743475"/>
                  <a:gd name="connsiteY2" fmla="*/ 2500141 h 2500141"/>
                  <a:gd name="connsiteX3" fmla="*/ 2124341 w 2743475"/>
                  <a:gd name="connsiteY3" fmla="*/ 0 h 2500141"/>
                  <a:gd name="connsiteX4" fmla="*/ 0 w 2743475"/>
                  <a:gd name="connsiteY4" fmla="*/ 132512 h 2500141"/>
                  <a:gd name="connsiteX0" fmla="*/ 0 w 3003694"/>
                  <a:gd name="connsiteY0" fmla="*/ 200154 h 2567783"/>
                  <a:gd name="connsiteX1" fmla="*/ 961497 w 3003694"/>
                  <a:gd name="connsiteY1" fmla="*/ 1726217 h 2567783"/>
                  <a:gd name="connsiteX2" fmla="*/ 2743475 w 3003694"/>
                  <a:gd name="connsiteY2" fmla="*/ 2567783 h 2567783"/>
                  <a:gd name="connsiteX3" fmla="*/ 3003694 w 3003694"/>
                  <a:gd name="connsiteY3" fmla="*/ 0 h 2567783"/>
                  <a:gd name="connsiteX4" fmla="*/ 0 w 3003694"/>
                  <a:gd name="connsiteY4" fmla="*/ 200154 h 2567783"/>
                  <a:gd name="connsiteX0" fmla="*/ 0 w 2298280"/>
                  <a:gd name="connsiteY0" fmla="*/ 0 h 2609208"/>
                  <a:gd name="connsiteX1" fmla="*/ 256083 w 2298280"/>
                  <a:gd name="connsiteY1" fmla="*/ 1767642 h 2609208"/>
                  <a:gd name="connsiteX2" fmla="*/ 2038061 w 2298280"/>
                  <a:gd name="connsiteY2" fmla="*/ 2609208 h 2609208"/>
                  <a:gd name="connsiteX3" fmla="*/ 2298280 w 2298280"/>
                  <a:gd name="connsiteY3" fmla="*/ 41425 h 2609208"/>
                  <a:gd name="connsiteX4" fmla="*/ 0 w 2298280"/>
                  <a:gd name="connsiteY4" fmla="*/ 0 h 2609208"/>
                  <a:gd name="connsiteX0" fmla="*/ 0 w 2298280"/>
                  <a:gd name="connsiteY0" fmla="*/ 0 h 2609208"/>
                  <a:gd name="connsiteX1" fmla="*/ 1048466 w 2298280"/>
                  <a:gd name="connsiteY1" fmla="*/ 1091218 h 2609208"/>
                  <a:gd name="connsiteX2" fmla="*/ 2038061 w 2298280"/>
                  <a:gd name="connsiteY2" fmla="*/ 2609208 h 2609208"/>
                  <a:gd name="connsiteX3" fmla="*/ 2298280 w 2298280"/>
                  <a:gd name="connsiteY3" fmla="*/ 41425 h 2609208"/>
                  <a:gd name="connsiteX4" fmla="*/ 0 w 2298280"/>
                  <a:gd name="connsiteY4" fmla="*/ 0 h 2609208"/>
                  <a:gd name="connsiteX0" fmla="*/ 0 w 2298280"/>
                  <a:gd name="connsiteY0" fmla="*/ 0 h 2609208"/>
                  <a:gd name="connsiteX1" fmla="*/ 488000 w 2298280"/>
                  <a:gd name="connsiteY1" fmla="*/ 1332798 h 2609208"/>
                  <a:gd name="connsiteX2" fmla="*/ 2038061 w 2298280"/>
                  <a:gd name="connsiteY2" fmla="*/ 2609208 h 2609208"/>
                  <a:gd name="connsiteX3" fmla="*/ 2298280 w 2298280"/>
                  <a:gd name="connsiteY3" fmla="*/ 41425 h 2609208"/>
                  <a:gd name="connsiteX4" fmla="*/ 0 w 2298280"/>
                  <a:gd name="connsiteY4" fmla="*/ 0 h 2609208"/>
                  <a:gd name="connsiteX0" fmla="*/ 0 w 2298280"/>
                  <a:gd name="connsiteY0" fmla="*/ 0 h 2618871"/>
                  <a:gd name="connsiteX1" fmla="*/ 488000 w 2298280"/>
                  <a:gd name="connsiteY1" fmla="*/ 1332798 h 2618871"/>
                  <a:gd name="connsiteX2" fmla="*/ 1989745 w 2298280"/>
                  <a:gd name="connsiteY2" fmla="*/ 2618871 h 2618871"/>
                  <a:gd name="connsiteX3" fmla="*/ 2298280 w 2298280"/>
                  <a:gd name="connsiteY3" fmla="*/ 41425 h 2618871"/>
                  <a:gd name="connsiteX4" fmla="*/ 0 w 2298280"/>
                  <a:gd name="connsiteY4" fmla="*/ 0 h 2618871"/>
                  <a:gd name="connsiteX0" fmla="*/ 0 w 2304112"/>
                  <a:gd name="connsiteY0" fmla="*/ 154255 h 2773126"/>
                  <a:gd name="connsiteX1" fmla="*/ 488000 w 2304112"/>
                  <a:gd name="connsiteY1" fmla="*/ 1487053 h 2773126"/>
                  <a:gd name="connsiteX2" fmla="*/ 1989745 w 2304112"/>
                  <a:gd name="connsiteY2" fmla="*/ 2773126 h 2773126"/>
                  <a:gd name="connsiteX3" fmla="*/ 2304112 w 2304112"/>
                  <a:gd name="connsiteY3" fmla="*/ 0 h 2773126"/>
                  <a:gd name="connsiteX4" fmla="*/ 0 w 2304112"/>
                  <a:gd name="connsiteY4" fmla="*/ 154255 h 2773126"/>
                  <a:gd name="connsiteX0" fmla="*/ 0 w 2304112"/>
                  <a:gd name="connsiteY0" fmla="*/ 154255 h 2773126"/>
                  <a:gd name="connsiteX1" fmla="*/ 429678 w 2304112"/>
                  <a:gd name="connsiteY1" fmla="*/ 1146424 h 2773126"/>
                  <a:gd name="connsiteX2" fmla="*/ 1989745 w 2304112"/>
                  <a:gd name="connsiteY2" fmla="*/ 2773126 h 2773126"/>
                  <a:gd name="connsiteX3" fmla="*/ 2304112 w 2304112"/>
                  <a:gd name="connsiteY3" fmla="*/ 0 h 2773126"/>
                  <a:gd name="connsiteX4" fmla="*/ 0 w 2304112"/>
                  <a:gd name="connsiteY4" fmla="*/ 154255 h 2773126"/>
                  <a:gd name="connsiteX0" fmla="*/ 0 w 2304112"/>
                  <a:gd name="connsiteY0" fmla="*/ 154255 h 2613685"/>
                  <a:gd name="connsiteX1" fmla="*/ 429678 w 2304112"/>
                  <a:gd name="connsiteY1" fmla="*/ 1146424 h 2613685"/>
                  <a:gd name="connsiteX2" fmla="*/ 1190709 w 2304112"/>
                  <a:gd name="connsiteY2" fmla="*/ 2613685 h 2613685"/>
                  <a:gd name="connsiteX3" fmla="*/ 2304112 w 2304112"/>
                  <a:gd name="connsiteY3" fmla="*/ 0 h 2613685"/>
                  <a:gd name="connsiteX4" fmla="*/ 0 w 2304112"/>
                  <a:gd name="connsiteY4" fmla="*/ 154255 h 2613685"/>
                  <a:gd name="connsiteX0" fmla="*/ 0 w 2304112"/>
                  <a:gd name="connsiteY0" fmla="*/ 154255 h 2613685"/>
                  <a:gd name="connsiteX1" fmla="*/ 587150 w 2304112"/>
                  <a:gd name="connsiteY1" fmla="*/ 1762453 h 2613685"/>
                  <a:gd name="connsiteX2" fmla="*/ 1190709 w 2304112"/>
                  <a:gd name="connsiteY2" fmla="*/ 2613685 h 2613685"/>
                  <a:gd name="connsiteX3" fmla="*/ 2304112 w 2304112"/>
                  <a:gd name="connsiteY3" fmla="*/ 0 h 2613685"/>
                  <a:gd name="connsiteX4" fmla="*/ 0 w 2304112"/>
                  <a:gd name="connsiteY4" fmla="*/ 154255 h 2613685"/>
                  <a:gd name="connsiteX0" fmla="*/ 0 w 2304112"/>
                  <a:gd name="connsiteY0" fmla="*/ 154255 h 2613685"/>
                  <a:gd name="connsiteX1" fmla="*/ 587150 w 2304112"/>
                  <a:gd name="connsiteY1" fmla="*/ 1762453 h 2613685"/>
                  <a:gd name="connsiteX2" fmla="*/ 1190709 w 2304112"/>
                  <a:gd name="connsiteY2" fmla="*/ 2613685 h 2613685"/>
                  <a:gd name="connsiteX3" fmla="*/ 1807571 w 2304112"/>
                  <a:gd name="connsiteY3" fmla="*/ 1172501 h 2613685"/>
                  <a:gd name="connsiteX4" fmla="*/ 2304112 w 2304112"/>
                  <a:gd name="connsiteY4" fmla="*/ 0 h 2613685"/>
                  <a:gd name="connsiteX5" fmla="*/ 0 w 2304112"/>
                  <a:gd name="connsiteY5" fmla="*/ 154255 h 2613685"/>
                  <a:gd name="connsiteX0" fmla="*/ 0 w 2304112"/>
                  <a:gd name="connsiteY0" fmla="*/ 154255 h 2613685"/>
                  <a:gd name="connsiteX1" fmla="*/ 587150 w 2304112"/>
                  <a:gd name="connsiteY1" fmla="*/ 1762453 h 2613685"/>
                  <a:gd name="connsiteX2" fmla="*/ 1190709 w 2304112"/>
                  <a:gd name="connsiteY2" fmla="*/ 2613685 h 2613685"/>
                  <a:gd name="connsiteX3" fmla="*/ 1889223 w 2304112"/>
                  <a:gd name="connsiteY3" fmla="*/ 1368182 h 2613685"/>
                  <a:gd name="connsiteX4" fmla="*/ 2304112 w 2304112"/>
                  <a:gd name="connsiteY4" fmla="*/ 0 h 2613685"/>
                  <a:gd name="connsiteX5" fmla="*/ 0 w 2304112"/>
                  <a:gd name="connsiteY5" fmla="*/ 154255 h 2613685"/>
                  <a:gd name="connsiteX0" fmla="*/ 0 w 2304112"/>
                  <a:gd name="connsiteY0" fmla="*/ 154255 h 2613685"/>
                  <a:gd name="connsiteX1" fmla="*/ 587150 w 2304112"/>
                  <a:gd name="connsiteY1" fmla="*/ 1762453 h 2613685"/>
                  <a:gd name="connsiteX2" fmla="*/ 1190709 w 2304112"/>
                  <a:gd name="connsiteY2" fmla="*/ 2613685 h 2613685"/>
                  <a:gd name="connsiteX3" fmla="*/ 1889223 w 2304112"/>
                  <a:gd name="connsiteY3" fmla="*/ 1368182 h 2613685"/>
                  <a:gd name="connsiteX4" fmla="*/ 2304112 w 2304112"/>
                  <a:gd name="connsiteY4" fmla="*/ 0 h 2613685"/>
                  <a:gd name="connsiteX5" fmla="*/ 932717 w 2304112"/>
                  <a:gd name="connsiteY5" fmla="*/ 92639 h 2613685"/>
                  <a:gd name="connsiteX6" fmla="*/ 0 w 2304112"/>
                  <a:gd name="connsiteY6" fmla="*/ 154255 h 2613685"/>
                  <a:gd name="connsiteX0" fmla="*/ 0 w 2304112"/>
                  <a:gd name="connsiteY0" fmla="*/ 154255 h 2613685"/>
                  <a:gd name="connsiteX1" fmla="*/ 587150 w 2304112"/>
                  <a:gd name="connsiteY1" fmla="*/ 1762453 h 2613685"/>
                  <a:gd name="connsiteX2" fmla="*/ 1190709 w 2304112"/>
                  <a:gd name="connsiteY2" fmla="*/ 2613685 h 2613685"/>
                  <a:gd name="connsiteX3" fmla="*/ 1889223 w 2304112"/>
                  <a:gd name="connsiteY3" fmla="*/ 1368182 h 2613685"/>
                  <a:gd name="connsiteX4" fmla="*/ 2304112 w 2304112"/>
                  <a:gd name="connsiteY4" fmla="*/ 0 h 2613685"/>
                  <a:gd name="connsiteX5" fmla="*/ 1276826 w 2304112"/>
                  <a:gd name="connsiteY5" fmla="*/ 1353688 h 2613685"/>
                  <a:gd name="connsiteX6" fmla="*/ 0 w 2304112"/>
                  <a:gd name="connsiteY6" fmla="*/ 154255 h 2613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4112" h="2613685">
                    <a:moveTo>
                      <a:pt x="0" y="154255"/>
                    </a:moveTo>
                    <a:lnTo>
                      <a:pt x="587150" y="1762453"/>
                    </a:lnTo>
                    <a:lnTo>
                      <a:pt x="1190709" y="2613685"/>
                    </a:lnTo>
                    <a:lnTo>
                      <a:pt x="1889223" y="1368182"/>
                    </a:lnTo>
                    <a:lnTo>
                      <a:pt x="2304112" y="0"/>
                    </a:lnTo>
                    <a:lnTo>
                      <a:pt x="1276826" y="1353688"/>
                    </a:lnTo>
                    <a:lnTo>
                      <a:pt x="0" y="154255"/>
                    </a:lnTo>
                    <a:close/>
                  </a:path>
                </a:pathLst>
              </a:custGeom>
              <a:solidFill>
                <a:srgbClr val="C1E4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>
                <a:off x="9508331" y="-1131094"/>
                <a:ext cx="333375" cy="526256"/>
              </a:xfrm>
              <a:custGeom>
                <a:avLst/>
                <a:gdLst>
                  <a:gd name="connsiteX0" fmla="*/ 333375 w 333375"/>
                  <a:gd name="connsiteY0" fmla="*/ 140494 h 526256"/>
                  <a:gd name="connsiteX1" fmla="*/ 238125 w 333375"/>
                  <a:gd name="connsiteY1" fmla="*/ 526256 h 526256"/>
                  <a:gd name="connsiteX2" fmla="*/ 0 w 333375"/>
                  <a:gd name="connsiteY2" fmla="*/ 0 h 526256"/>
                  <a:gd name="connsiteX3" fmla="*/ 333375 w 333375"/>
                  <a:gd name="connsiteY3" fmla="*/ 140494 h 526256"/>
                  <a:gd name="connsiteX0" fmla="*/ 333375 w 333375"/>
                  <a:gd name="connsiteY0" fmla="*/ 144922 h 530684"/>
                  <a:gd name="connsiteX1" fmla="*/ 238125 w 333375"/>
                  <a:gd name="connsiteY1" fmla="*/ 530684 h 530684"/>
                  <a:gd name="connsiteX2" fmla="*/ 0 w 333375"/>
                  <a:gd name="connsiteY2" fmla="*/ 4428 h 530684"/>
                  <a:gd name="connsiteX3" fmla="*/ 121444 w 333375"/>
                  <a:gd name="connsiteY3" fmla="*/ 2047 h 530684"/>
                  <a:gd name="connsiteX4" fmla="*/ 333375 w 333375"/>
                  <a:gd name="connsiteY4" fmla="*/ 144922 h 530684"/>
                  <a:gd name="connsiteX0" fmla="*/ 333375 w 333375"/>
                  <a:gd name="connsiteY0" fmla="*/ 158991 h 544753"/>
                  <a:gd name="connsiteX1" fmla="*/ 238125 w 333375"/>
                  <a:gd name="connsiteY1" fmla="*/ 544753 h 544753"/>
                  <a:gd name="connsiteX2" fmla="*/ 0 w 333375"/>
                  <a:gd name="connsiteY2" fmla="*/ 18497 h 544753"/>
                  <a:gd name="connsiteX3" fmla="*/ 333375 w 333375"/>
                  <a:gd name="connsiteY3" fmla="*/ 158991 h 544753"/>
                  <a:gd name="connsiteX0" fmla="*/ 333375 w 333375"/>
                  <a:gd name="connsiteY0" fmla="*/ 140494 h 526256"/>
                  <a:gd name="connsiteX1" fmla="*/ 238125 w 333375"/>
                  <a:gd name="connsiteY1" fmla="*/ 526256 h 526256"/>
                  <a:gd name="connsiteX2" fmla="*/ 0 w 333375"/>
                  <a:gd name="connsiteY2" fmla="*/ 0 h 526256"/>
                  <a:gd name="connsiteX3" fmla="*/ 333375 w 333375"/>
                  <a:gd name="connsiteY3" fmla="*/ 140494 h 526256"/>
                  <a:gd name="connsiteX0" fmla="*/ 333375 w 333375"/>
                  <a:gd name="connsiteY0" fmla="*/ 140494 h 526256"/>
                  <a:gd name="connsiteX1" fmla="*/ 238125 w 333375"/>
                  <a:gd name="connsiteY1" fmla="*/ 526256 h 526256"/>
                  <a:gd name="connsiteX2" fmla="*/ 0 w 333375"/>
                  <a:gd name="connsiteY2" fmla="*/ 0 h 526256"/>
                  <a:gd name="connsiteX3" fmla="*/ 333375 w 333375"/>
                  <a:gd name="connsiteY3" fmla="*/ 140494 h 526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26256">
                    <a:moveTo>
                      <a:pt x="333375" y="140494"/>
                    </a:moveTo>
                    <a:lnTo>
                      <a:pt x="238125" y="526256"/>
                    </a:lnTo>
                    <a:lnTo>
                      <a:pt x="0" y="0"/>
                    </a:lnTo>
                    <a:cubicBezTo>
                      <a:pt x="132556" y="47625"/>
                      <a:pt x="174626" y="67073"/>
                      <a:pt x="333375" y="140494"/>
                    </a:cubicBezTo>
                    <a:close/>
                  </a:path>
                </a:pathLst>
              </a:custGeom>
              <a:solidFill>
                <a:srgbClr val="00A3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9746456" y="-1000126"/>
                <a:ext cx="392907" cy="504826"/>
              </a:xfrm>
              <a:custGeom>
                <a:avLst/>
                <a:gdLst>
                  <a:gd name="connsiteX0" fmla="*/ 0 w 283369"/>
                  <a:gd name="connsiteY0" fmla="*/ 381000 h 445294"/>
                  <a:gd name="connsiteX1" fmla="*/ 283369 w 283369"/>
                  <a:gd name="connsiteY1" fmla="*/ 445294 h 445294"/>
                  <a:gd name="connsiteX2" fmla="*/ 100013 w 283369"/>
                  <a:gd name="connsiteY2" fmla="*/ 0 h 445294"/>
                  <a:gd name="connsiteX3" fmla="*/ 0 w 283369"/>
                  <a:gd name="connsiteY3" fmla="*/ 381000 h 445294"/>
                  <a:gd name="connsiteX0" fmla="*/ 0 w 283369"/>
                  <a:gd name="connsiteY0" fmla="*/ 381000 h 445294"/>
                  <a:gd name="connsiteX1" fmla="*/ 283369 w 283369"/>
                  <a:gd name="connsiteY1" fmla="*/ 445294 h 445294"/>
                  <a:gd name="connsiteX2" fmla="*/ 176213 w 283369"/>
                  <a:gd name="connsiteY2" fmla="*/ 185737 h 445294"/>
                  <a:gd name="connsiteX3" fmla="*/ 100013 w 283369"/>
                  <a:gd name="connsiteY3" fmla="*/ 0 h 445294"/>
                  <a:gd name="connsiteX4" fmla="*/ 0 w 283369"/>
                  <a:gd name="connsiteY4" fmla="*/ 381000 h 445294"/>
                  <a:gd name="connsiteX0" fmla="*/ 0 w 392907"/>
                  <a:gd name="connsiteY0" fmla="*/ 400051 h 464345"/>
                  <a:gd name="connsiteX1" fmla="*/ 283369 w 392907"/>
                  <a:gd name="connsiteY1" fmla="*/ 464345 h 464345"/>
                  <a:gd name="connsiteX2" fmla="*/ 392907 w 392907"/>
                  <a:gd name="connsiteY2" fmla="*/ 0 h 464345"/>
                  <a:gd name="connsiteX3" fmla="*/ 100013 w 392907"/>
                  <a:gd name="connsiteY3" fmla="*/ 19051 h 464345"/>
                  <a:gd name="connsiteX4" fmla="*/ 0 w 392907"/>
                  <a:gd name="connsiteY4" fmla="*/ 400051 h 464345"/>
                  <a:gd name="connsiteX0" fmla="*/ 0 w 392907"/>
                  <a:gd name="connsiteY0" fmla="*/ 400051 h 497682"/>
                  <a:gd name="connsiteX1" fmla="*/ 369094 w 392907"/>
                  <a:gd name="connsiteY1" fmla="*/ 497682 h 497682"/>
                  <a:gd name="connsiteX2" fmla="*/ 392907 w 392907"/>
                  <a:gd name="connsiteY2" fmla="*/ 0 h 497682"/>
                  <a:gd name="connsiteX3" fmla="*/ 100013 w 392907"/>
                  <a:gd name="connsiteY3" fmla="*/ 19051 h 497682"/>
                  <a:gd name="connsiteX4" fmla="*/ 0 w 392907"/>
                  <a:gd name="connsiteY4" fmla="*/ 400051 h 497682"/>
                  <a:gd name="connsiteX0" fmla="*/ 0 w 392907"/>
                  <a:gd name="connsiteY0" fmla="*/ 400051 h 497682"/>
                  <a:gd name="connsiteX1" fmla="*/ 369094 w 392907"/>
                  <a:gd name="connsiteY1" fmla="*/ 497682 h 497682"/>
                  <a:gd name="connsiteX2" fmla="*/ 392907 w 392907"/>
                  <a:gd name="connsiteY2" fmla="*/ 0 h 497682"/>
                  <a:gd name="connsiteX3" fmla="*/ 90488 w 392907"/>
                  <a:gd name="connsiteY3" fmla="*/ 14289 h 497682"/>
                  <a:gd name="connsiteX4" fmla="*/ 0 w 392907"/>
                  <a:gd name="connsiteY4" fmla="*/ 400051 h 497682"/>
                  <a:gd name="connsiteX0" fmla="*/ 0 w 392907"/>
                  <a:gd name="connsiteY0" fmla="*/ 400051 h 497682"/>
                  <a:gd name="connsiteX1" fmla="*/ 369094 w 392907"/>
                  <a:gd name="connsiteY1" fmla="*/ 497682 h 497682"/>
                  <a:gd name="connsiteX2" fmla="*/ 392907 w 392907"/>
                  <a:gd name="connsiteY2" fmla="*/ 0 h 497682"/>
                  <a:gd name="connsiteX3" fmla="*/ 90488 w 392907"/>
                  <a:gd name="connsiteY3" fmla="*/ 7146 h 497682"/>
                  <a:gd name="connsiteX4" fmla="*/ 0 w 392907"/>
                  <a:gd name="connsiteY4" fmla="*/ 400051 h 497682"/>
                  <a:gd name="connsiteX0" fmla="*/ 0 w 392907"/>
                  <a:gd name="connsiteY0" fmla="*/ 400051 h 400051"/>
                  <a:gd name="connsiteX1" fmla="*/ 264319 w 392907"/>
                  <a:gd name="connsiteY1" fmla="*/ 397669 h 400051"/>
                  <a:gd name="connsiteX2" fmla="*/ 392907 w 392907"/>
                  <a:gd name="connsiteY2" fmla="*/ 0 h 400051"/>
                  <a:gd name="connsiteX3" fmla="*/ 90488 w 392907"/>
                  <a:gd name="connsiteY3" fmla="*/ 7146 h 400051"/>
                  <a:gd name="connsiteX4" fmla="*/ 0 w 392907"/>
                  <a:gd name="connsiteY4" fmla="*/ 400051 h 400051"/>
                  <a:gd name="connsiteX0" fmla="*/ 0 w 392907"/>
                  <a:gd name="connsiteY0" fmla="*/ 400051 h 504826"/>
                  <a:gd name="connsiteX1" fmla="*/ 369094 w 392907"/>
                  <a:gd name="connsiteY1" fmla="*/ 504826 h 504826"/>
                  <a:gd name="connsiteX2" fmla="*/ 392907 w 392907"/>
                  <a:gd name="connsiteY2" fmla="*/ 0 h 504826"/>
                  <a:gd name="connsiteX3" fmla="*/ 90488 w 392907"/>
                  <a:gd name="connsiteY3" fmla="*/ 7146 h 504826"/>
                  <a:gd name="connsiteX4" fmla="*/ 0 w 392907"/>
                  <a:gd name="connsiteY4" fmla="*/ 400051 h 50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07" h="504826">
                    <a:moveTo>
                      <a:pt x="0" y="400051"/>
                    </a:moveTo>
                    <a:lnTo>
                      <a:pt x="369094" y="504826"/>
                    </a:lnTo>
                    <a:lnTo>
                      <a:pt x="392907" y="0"/>
                    </a:lnTo>
                    <a:lnTo>
                      <a:pt x="90488" y="7146"/>
                    </a:lnTo>
                    <a:lnTo>
                      <a:pt x="0" y="400051"/>
                    </a:lnTo>
                    <a:close/>
                  </a:path>
                </a:pathLst>
              </a:custGeom>
              <a:solidFill>
                <a:srgbClr val="96D2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10113169" y="-1178337"/>
                <a:ext cx="331192" cy="683037"/>
              </a:xfrm>
              <a:custGeom>
                <a:avLst/>
                <a:gdLst>
                  <a:gd name="connsiteX0" fmla="*/ 0 w 366713"/>
                  <a:gd name="connsiteY0" fmla="*/ 19050 h 461962"/>
                  <a:gd name="connsiteX1" fmla="*/ 178594 w 366713"/>
                  <a:gd name="connsiteY1" fmla="*/ 461962 h 461962"/>
                  <a:gd name="connsiteX2" fmla="*/ 366713 w 366713"/>
                  <a:gd name="connsiteY2" fmla="*/ 0 h 461962"/>
                  <a:gd name="connsiteX3" fmla="*/ 0 w 366713"/>
                  <a:gd name="connsiteY3" fmla="*/ 19050 h 461962"/>
                  <a:gd name="connsiteX0" fmla="*/ 0 w 295275"/>
                  <a:gd name="connsiteY0" fmla="*/ 161925 h 461962"/>
                  <a:gd name="connsiteX1" fmla="*/ 107156 w 295275"/>
                  <a:gd name="connsiteY1" fmla="*/ 461962 h 461962"/>
                  <a:gd name="connsiteX2" fmla="*/ 295275 w 295275"/>
                  <a:gd name="connsiteY2" fmla="*/ 0 h 461962"/>
                  <a:gd name="connsiteX3" fmla="*/ 0 w 295275"/>
                  <a:gd name="connsiteY3" fmla="*/ 161925 h 461962"/>
                  <a:gd name="connsiteX0" fmla="*/ 0 w 295275"/>
                  <a:gd name="connsiteY0" fmla="*/ 161925 h 445293"/>
                  <a:gd name="connsiteX1" fmla="*/ 130968 w 295275"/>
                  <a:gd name="connsiteY1" fmla="*/ 445293 h 445293"/>
                  <a:gd name="connsiteX2" fmla="*/ 295275 w 295275"/>
                  <a:gd name="connsiteY2" fmla="*/ 0 h 445293"/>
                  <a:gd name="connsiteX3" fmla="*/ 0 w 295275"/>
                  <a:gd name="connsiteY3" fmla="*/ 161925 h 445293"/>
                  <a:gd name="connsiteX0" fmla="*/ 0 w 295275"/>
                  <a:gd name="connsiteY0" fmla="*/ 161925 h 445293"/>
                  <a:gd name="connsiteX1" fmla="*/ 42664 w 295275"/>
                  <a:gd name="connsiteY1" fmla="*/ 254412 h 445293"/>
                  <a:gd name="connsiteX2" fmla="*/ 130968 w 295275"/>
                  <a:gd name="connsiteY2" fmla="*/ 445293 h 445293"/>
                  <a:gd name="connsiteX3" fmla="*/ 295275 w 295275"/>
                  <a:gd name="connsiteY3" fmla="*/ 0 h 445293"/>
                  <a:gd name="connsiteX4" fmla="*/ 0 w 295275"/>
                  <a:gd name="connsiteY4" fmla="*/ 161925 h 445293"/>
                  <a:gd name="connsiteX0" fmla="*/ 28773 w 324048"/>
                  <a:gd name="connsiteY0" fmla="*/ 161925 h 668750"/>
                  <a:gd name="connsiteX1" fmla="*/ 0 w 324048"/>
                  <a:gd name="connsiteY1" fmla="*/ 668750 h 668750"/>
                  <a:gd name="connsiteX2" fmla="*/ 159741 w 324048"/>
                  <a:gd name="connsiteY2" fmla="*/ 445293 h 668750"/>
                  <a:gd name="connsiteX3" fmla="*/ 324048 w 324048"/>
                  <a:gd name="connsiteY3" fmla="*/ 0 h 668750"/>
                  <a:gd name="connsiteX4" fmla="*/ 28773 w 324048"/>
                  <a:gd name="connsiteY4" fmla="*/ 161925 h 668750"/>
                  <a:gd name="connsiteX0" fmla="*/ 109736 w 324048"/>
                  <a:gd name="connsiteY0" fmla="*/ 226219 h 668750"/>
                  <a:gd name="connsiteX1" fmla="*/ 0 w 324048"/>
                  <a:gd name="connsiteY1" fmla="*/ 668750 h 668750"/>
                  <a:gd name="connsiteX2" fmla="*/ 159741 w 324048"/>
                  <a:gd name="connsiteY2" fmla="*/ 445293 h 668750"/>
                  <a:gd name="connsiteX3" fmla="*/ 324048 w 324048"/>
                  <a:gd name="connsiteY3" fmla="*/ 0 h 668750"/>
                  <a:gd name="connsiteX4" fmla="*/ 109736 w 324048"/>
                  <a:gd name="connsiteY4" fmla="*/ 226219 h 668750"/>
                  <a:gd name="connsiteX0" fmla="*/ 24011 w 324048"/>
                  <a:gd name="connsiteY0" fmla="*/ 171451 h 668750"/>
                  <a:gd name="connsiteX1" fmla="*/ 0 w 324048"/>
                  <a:gd name="connsiteY1" fmla="*/ 668750 h 668750"/>
                  <a:gd name="connsiteX2" fmla="*/ 159741 w 324048"/>
                  <a:gd name="connsiteY2" fmla="*/ 445293 h 668750"/>
                  <a:gd name="connsiteX3" fmla="*/ 324048 w 324048"/>
                  <a:gd name="connsiteY3" fmla="*/ 0 h 668750"/>
                  <a:gd name="connsiteX4" fmla="*/ 24011 w 324048"/>
                  <a:gd name="connsiteY4" fmla="*/ 171451 h 668750"/>
                  <a:gd name="connsiteX0" fmla="*/ 0 w 300037"/>
                  <a:gd name="connsiteY0" fmla="*/ 171451 h 611600"/>
                  <a:gd name="connsiteX1" fmla="*/ 80764 w 300037"/>
                  <a:gd name="connsiteY1" fmla="*/ 611600 h 611600"/>
                  <a:gd name="connsiteX2" fmla="*/ 135730 w 300037"/>
                  <a:gd name="connsiteY2" fmla="*/ 445293 h 611600"/>
                  <a:gd name="connsiteX3" fmla="*/ 300037 w 300037"/>
                  <a:gd name="connsiteY3" fmla="*/ 0 h 611600"/>
                  <a:gd name="connsiteX4" fmla="*/ 0 w 300037"/>
                  <a:gd name="connsiteY4" fmla="*/ 171451 h 611600"/>
                  <a:gd name="connsiteX0" fmla="*/ 24011 w 324048"/>
                  <a:gd name="connsiteY0" fmla="*/ 171451 h 673512"/>
                  <a:gd name="connsiteX1" fmla="*/ 0 w 324048"/>
                  <a:gd name="connsiteY1" fmla="*/ 673512 h 673512"/>
                  <a:gd name="connsiteX2" fmla="*/ 159741 w 324048"/>
                  <a:gd name="connsiteY2" fmla="*/ 445293 h 673512"/>
                  <a:gd name="connsiteX3" fmla="*/ 324048 w 324048"/>
                  <a:gd name="connsiteY3" fmla="*/ 0 h 673512"/>
                  <a:gd name="connsiteX4" fmla="*/ 24011 w 324048"/>
                  <a:gd name="connsiteY4" fmla="*/ 171451 h 673512"/>
                  <a:gd name="connsiteX0" fmla="*/ 24011 w 331192"/>
                  <a:gd name="connsiteY0" fmla="*/ 180976 h 683037"/>
                  <a:gd name="connsiteX1" fmla="*/ 0 w 331192"/>
                  <a:gd name="connsiteY1" fmla="*/ 683037 h 683037"/>
                  <a:gd name="connsiteX2" fmla="*/ 159741 w 331192"/>
                  <a:gd name="connsiteY2" fmla="*/ 454818 h 683037"/>
                  <a:gd name="connsiteX3" fmla="*/ 331192 w 331192"/>
                  <a:gd name="connsiteY3" fmla="*/ 0 h 683037"/>
                  <a:gd name="connsiteX4" fmla="*/ 24011 w 331192"/>
                  <a:gd name="connsiteY4" fmla="*/ 180976 h 683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192" h="683037">
                    <a:moveTo>
                      <a:pt x="24011" y="180976"/>
                    </a:moveTo>
                    <a:lnTo>
                      <a:pt x="0" y="683037"/>
                    </a:lnTo>
                    <a:lnTo>
                      <a:pt x="159741" y="454818"/>
                    </a:lnTo>
                    <a:lnTo>
                      <a:pt x="331192" y="0"/>
                    </a:lnTo>
                    <a:lnTo>
                      <a:pt x="24011" y="180976"/>
                    </a:lnTo>
                    <a:close/>
                  </a:path>
                </a:pathLst>
              </a:custGeom>
              <a:solidFill>
                <a:srgbClr val="3BB5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9510001" y="-1298915"/>
                <a:ext cx="937926" cy="308236"/>
              </a:xfrm>
              <a:custGeom>
                <a:avLst/>
                <a:gdLst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96413 w 10412362"/>
                  <a:gd name="connsiteY9" fmla="*/ 70792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1822154 w 10412362"/>
                  <a:gd name="connsiteY1" fmla="*/ 1909812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96413 w 10412362"/>
                  <a:gd name="connsiteY9" fmla="*/ 70792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041058"/>
                  <a:gd name="connsiteX1" fmla="*/ 1822154 w 10412362"/>
                  <a:gd name="connsiteY1" fmla="*/ 1909812 h 4041058"/>
                  <a:gd name="connsiteX2" fmla="*/ 4325640 w 10412362"/>
                  <a:gd name="connsiteY2" fmla="*/ 2149940 h 4041058"/>
                  <a:gd name="connsiteX3" fmla="*/ 6931742 w 10412362"/>
                  <a:gd name="connsiteY3" fmla="*/ 4041058 h 4041058"/>
                  <a:gd name="connsiteX4" fmla="*/ 8347587 w 10412362"/>
                  <a:gd name="connsiteY4" fmla="*/ 3480619 h 4041058"/>
                  <a:gd name="connsiteX5" fmla="*/ 10412362 w 10412362"/>
                  <a:gd name="connsiteY5" fmla="*/ 1091380 h 4041058"/>
                  <a:gd name="connsiteX6" fmla="*/ 8583562 w 10412362"/>
                  <a:gd name="connsiteY6" fmla="*/ 412954 h 4041058"/>
                  <a:gd name="connsiteX7" fmla="*/ 6164826 w 10412362"/>
                  <a:gd name="connsiteY7" fmla="*/ 0 h 4041058"/>
                  <a:gd name="connsiteX8" fmla="*/ 3185652 w 10412362"/>
                  <a:gd name="connsiteY8" fmla="*/ 235974 h 4041058"/>
                  <a:gd name="connsiteX9" fmla="*/ 796413 w 10412362"/>
                  <a:gd name="connsiteY9" fmla="*/ 707922 h 4041058"/>
                  <a:gd name="connsiteX10" fmla="*/ 0 w 10412362"/>
                  <a:gd name="connsiteY10" fmla="*/ 1415845 h 4041058"/>
                  <a:gd name="connsiteX0" fmla="*/ 0 w 10412362"/>
                  <a:gd name="connsiteY0" fmla="*/ 1415845 h 3480619"/>
                  <a:gd name="connsiteX1" fmla="*/ 1822154 w 10412362"/>
                  <a:gd name="connsiteY1" fmla="*/ 1909812 h 3480619"/>
                  <a:gd name="connsiteX2" fmla="*/ 4325640 w 10412362"/>
                  <a:gd name="connsiteY2" fmla="*/ 2149940 h 3480619"/>
                  <a:gd name="connsiteX3" fmla="*/ 6545376 w 10412362"/>
                  <a:gd name="connsiteY3" fmla="*/ 2006196 h 3480619"/>
                  <a:gd name="connsiteX4" fmla="*/ 8347587 w 10412362"/>
                  <a:gd name="connsiteY4" fmla="*/ 3480619 h 3480619"/>
                  <a:gd name="connsiteX5" fmla="*/ 10412362 w 10412362"/>
                  <a:gd name="connsiteY5" fmla="*/ 1091380 h 3480619"/>
                  <a:gd name="connsiteX6" fmla="*/ 8583562 w 10412362"/>
                  <a:gd name="connsiteY6" fmla="*/ 412954 h 3480619"/>
                  <a:gd name="connsiteX7" fmla="*/ 6164826 w 10412362"/>
                  <a:gd name="connsiteY7" fmla="*/ 0 h 3480619"/>
                  <a:gd name="connsiteX8" fmla="*/ 3185652 w 10412362"/>
                  <a:gd name="connsiteY8" fmla="*/ 235974 h 3480619"/>
                  <a:gd name="connsiteX9" fmla="*/ 796413 w 10412362"/>
                  <a:gd name="connsiteY9" fmla="*/ 707922 h 3480619"/>
                  <a:gd name="connsiteX10" fmla="*/ 0 w 10412362"/>
                  <a:gd name="connsiteY10" fmla="*/ 1415845 h 3480619"/>
                  <a:gd name="connsiteX0" fmla="*/ 0 w 10412362"/>
                  <a:gd name="connsiteY0" fmla="*/ 1415845 h 2149940"/>
                  <a:gd name="connsiteX1" fmla="*/ 1822154 w 10412362"/>
                  <a:gd name="connsiteY1" fmla="*/ 1909812 h 2149940"/>
                  <a:gd name="connsiteX2" fmla="*/ 4325640 w 10412362"/>
                  <a:gd name="connsiteY2" fmla="*/ 2149940 h 2149940"/>
                  <a:gd name="connsiteX3" fmla="*/ 6545376 w 10412362"/>
                  <a:gd name="connsiteY3" fmla="*/ 2006196 h 2149940"/>
                  <a:gd name="connsiteX4" fmla="*/ 8888499 w 10412362"/>
                  <a:gd name="connsiteY4" fmla="*/ 1690455 h 2149940"/>
                  <a:gd name="connsiteX5" fmla="*/ 10412362 w 10412362"/>
                  <a:gd name="connsiteY5" fmla="*/ 1091380 h 2149940"/>
                  <a:gd name="connsiteX6" fmla="*/ 8583562 w 10412362"/>
                  <a:gd name="connsiteY6" fmla="*/ 412954 h 2149940"/>
                  <a:gd name="connsiteX7" fmla="*/ 6164826 w 10412362"/>
                  <a:gd name="connsiteY7" fmla="*/ 0 h 2149940"/>
                  <a:gd name="connsiteX8" fmla="*/ 3185652 w 10412362"/>
                  <a:gd name="connsiteY8" fmla="*/ 235974 h 2149940"/>
                  <a:gd name="connsiteX9" fmla="*/ 796413 w 10412362"/>
                  <a:gd name="connsiteY9" fmla="*/ 707922 h 2149940"/>
                  <a:gd name="connsiteX10" fmla="*/ 0 w 10412362"/>
                  <a:gd name="connsiteY10" fmla="*/ 1415845 h 2149940"/>
                  <a:gd name="connsiteX0" fmla="*/ 0 w 10412362"/>
                  <a:gd name="connsiteY0" fmla="*/ 1415845 h 2149940"/>
                  <a:gd name="connsiteX1" fmla="*/ 1822154 w 10412362"/>
                  <a:gd name="connsiteY1" fmla="*/ 1909812 h 2149940"/>
                  <a:gd name="connsiteX2" fmla="*/ 4325640 w 10412362"/>
                  <a:gd name="connsiteY2" fmla="*/ 2149940 h 2149940"/>
                  <a:gd name="connsiteX3" fmla="*/ 7066076 w 10412362"/>
                  <a:gd name="connsiteY3" fmla="*/ 2123652 h 2149940"/>
                  <a:gd name="connsiteX4" fmla="*/ 8888499 w 10412362"/>
                  <a:gd name="connsiteY4" fmla="*/ 1690455 h 2149940"/>
                  <a:gd name="connsiteX5" fmla="*/ 10412362 w 10412362"/>
                  <a:gd name="connsiteY5" fmla="*/ 1091380 h 2149940"/>
                  <a:gd name="connsiteX6" fmla="*/ 8583562 w 10412362"/>
                  <a:gd name="connsiteY6" fmla="*/ 412954 h 2149940"/>
                  <a:gd name="connsiteX7" fmla="*/ 6164826 w 10412362"/>
                  <a:gd name="connsiteY7" fmla="*/ 0 h 2149940"/>
                  <a:gd name="connsiteX8" fmla="*/ 3185652 w 10412362"/>
                  <a:gd name="connsiteY8" fmla="*/ 235974 h 2149940"/>
                  <a:gd name="connsiteX9" fmla="*/ 796413 w 10412362"/>
                  <a:gd name="connsiteY9" fmla="*/ 707922 h 2149940"/>
                  <a:gd name="connsiteX10" fmla="*/ 0 w 10412362"/>
                  <a:gd name="connsiteY10" fmla="*/ 1415845 h 2149940"/>
                  <a:gd name="connsiteX0" fmla="*/ 0 w 10412362"/>
                  <a:gd name="connsiteY0" fmla="*/ 1415845 h 2149940"/>
                  <a:gd name="connsiteX1" fmla="*/ 1822154 w 10412362"/>
                  <a:gd name="connsiteY1" fmla="*/ 1909812 h 2149940"/>
                  <a:gd name="connsiteX2" fmla="*/ 4325640 w 10412362"/>
                  <a:gd name="connsiteY2" fmla="*/ 2149940 h 2149940"/>
                  <a:gd name="connsiteX3" fmla="*/ 7066076 w 10412362"/>
                  <a:gd name="connsiteY3" fmla="*/ 2123652 h 2149940"/>
                  <a:gd name="connsiteX4" fmla="*/ 8888499 w 10412362"/>
                  <a:gd name="connsiteY4" fmla="*/ 1690455 h 2149940"/>
                  <a:gd name="connsiteX5" fmla="*/ 10412362 w 10412362"/>
                  <a:gd name="connsiteY5" fmla="*/ 1054673 h 2149940"/>
                  <a:gd name="connsiteX6" fmla="*/ 8583562 w 10412362"/>
                  <a:gd name="connsiteY6" fmla="*/ 412954 h 2149940"/>
                  <a:gd name="connsiteX7" fmla="*/ 6164826 w 10412362"/>
                  <a:gd name="connsiteY7" fmla="*/ 0 h 2149940"/>
                  <a:gd name="connsiteX8" fmla="*/ 3185652 w 10412362"/>
                  <a:gd name="connsiteY8" fmla="*/ 235974 h 2149940"/>
                  <a:gd name="connsiteX9" fmla="*/ 796413 w 10412362"/>
                  <a:gd name="connsiteY9" fmla="*/ 707922 h 2149940"/>
                  <a:gd name="connsiteX10" fmla="*/ 0 w 10412362"/>
                  <a:gd name="connsiteY10" fmla="*/ 1415845 h 2149940"/>
                  <a:gd name="connsiteX0" fmla="*/ 0 w 10412362"/>
                  <a:gd name="connsiteY0" fmla="*/ 1415845 h 2176995"/>
                  <a:gd name="connsiteX1" fmla="*/ 1822154 w 10412362"/>
                  <a:gd name="connsiteY1" fmla="*/ 1909812 h 2176995"/>
                  <a:gd name="connsiteX2" fmla="*/ 4113719 w 10412362"/>
                  <a:gd name="connsiteY2" fmla="*/ 2176995 h 2176995"/>
                  <a:gd name="connsiteX3" fmla="*/ 7066076 w 10412362"/>
                  <a:gd name="connsiteY3" fmla="*/ 2123652 h 2176995"/>
                  <a:gd name="connsiteX4" fmla="*/ 8888499 w 10412362"/>
                  <a:gd name="connsiteY4" fmla="*/ 1690455 h 2176995"/>
                  <a:gd name="connsiteX5" fmla="*/ 10412362 w 10412362"/>
                  <a:gd name="connsiteY5" fmla="*/ 1054673 h 2176995"/>
                  <a:gd name="connsiteX6" fmla="*/ 8583562 w 10412362"/>
                  <a:gd name="connsiteY6" fmla="*/ 412954 h 2176995"/>
                  <a:gd name="connsiteX7" fmla="*/ 6164826 w 10412362"/>
                  <a:gd name="connsiteY7" fmla="*/ 0 h 2176995"/>
                  <a:gd name="connsiteX8" fmla="*/ 3185652 w 10412362"/>
                  <a:gd name="connsiteY8" fmla="*/ 235974 h 2176995"/>
                  <a:gd name="connsiteX9" fmla="*/ 796413 w 10412362"/>
                  <a:gd name="connsiteY9" fmla="*/ 707922 h 2176995"/>
                  <a:gd name="connsiteX10" fmla="*/ 0 w 10412362"/>
                  <a:gd name="connsiteY10" fmla="*/ 1415845 h 2176995"/>
                  <a:gd name="connsiteX0" fmla="*/ 0 w 10412362"/>
                  <a:gd name="connsiteY0" fmla="*/ 1415845 h 2176995"/>
                  <a:gd name="connsiteX1" fmla="*/ 1822154 w 10412362"/>
                  <a:gd name="connsiteY1" fmla="*/ 1909812 h 2176995"/>
                  <a:gd name="connsiteX2" fmla="*/ 4113719 w 10412362"/>
                  <a:gd name="connsiteY2" fmla="*/ 2176995 h 2176995"/>
                  <a:gd name="connsiteX3" fmla="*/ 7066076 w 10412362"/>
                  <a:gd name="connsiteY3" fmla="*/ 2123652 h 2176995"/>
                  <a:gd name="connsiteX4" fmla="*/ 8888499 w 10412362"/>
                  <a:gd name="connsiteY4" fmla="*/ 1690455 h 2176995"/>
                  <a:gd name="connsiteX5" fmla="*/ 10412362 w 10412362"/>
                  <a:gd name="connsiteY5" fmla="*/ 1054673 h 2176995"/>
                  <a:gd name="connsiteX6" fmla="*/ 8583562 w 10412362"/>
                  <a:gd name="connsiteY6" fmla="*/ 412954 h 2176995"/>
                  <a:gd name="connsiteX7" fmla="*/ 6164826 w 10412362"/>
                  <a:gd name="connsiteY7" fmla="*/ 0 h 2176995"/>
                  <a:gd name="connsiteX8" fmla="*/ 3185652 w 10412362"/>
                  <a:gd name="connsiteY8" fmla="*/ 235974 h 2176995"/>
                  <a:gd name="connsiteX9" fmla="*/ 0 w 10412362"/>
                  <a:gd name="connsiteY9" fmla="*/ 1415845 h 2176995"/>
                  <a:gd name="connsiteX0" fmla="*/ 0 w 10412362"/>
                  <a:gd name="connsiteY0" fmla="*/ 1415845 h 2176995"/>
                  <a:gd name="connsiteX1" fmla="*/ 1822154 w 10412362"/>
                  <a:gd name="connsiteY1" fmla="*/ 1909812 h 2176995"/>
                  <a:gd name="connsiteX2" fmla="*/ 4113719 w 10412362"/>
                  <a:gd name="connsiteY2" fmla="*/ 2176995 h 2176995"/>
                  <a:gd name="connsiteX3" fmla="*/ 5699540 w 10412362"/>
                  <a:gd name="connsiteY3" fmla="*/ 2156934 h 2176995"/>
                  <a:gd name="connsiteX4" fmla="*/ 7066076 w 10412362"/>
                  <a:gd name="connsiteY4" fmla="*/ 2123652 h 2176995"/>
                  <a:gd name="connsiteX5" fmla="*/ 8888499 w 10412362"/>
                  <a:gd name="connsiteY5" fmla="*/ 1690455 h 2176995"/>
                  <a:gd name="connsiteX6" fmla="*/ 10412362 w 10412362"/>
                  <a:gd name="connsiteY6" fmla="*/ 1054673 h 2176995"/>
                  <a:gd name="connsiteX7" fmla="*/ 8583562 w 10412362"/>
                  <a:gd name="connsiteY7" fmla="*/ 412954 h 2176995"/>
                  <a:gd name="connsiteX8" fmla="*/ 6164826 w 10412362"/>
                  <a:gd name="connsiteY8" fmla="*/ 0 h 2176995"/>
                  <a:gd name="connsiteX9" fmla="*/ 3185652 w 10412362"/>
                  <a:gd name="connsiteY9" fmla="*/ 235974 h 2176995"/>
                  <a:gd name="connsiteX10" fmla="*/ 0 w 10412362"/>
                  <a:gd name="connsiteY10" fmla="*/ 1415845 h 2176995"/>
                  <a:gd name="connsiteX0" fmla="*/ 0 w 10412362"/>
                  <a:gd name="connsiteY0" fmla="*/ 1415845 h 2313249"/>
                  <a:gd name="connsiteX1" fmla="*/ 1822154 w 10412362"/>
                  <a:gd name="connsiteY1" fmla="*/ 1909812 h 2313249"/>
                  <a:gd name="connsiteX2" fmla="*/ 4113719 w 10412362"/>
                  <a:gd name="connsiteY2" fmla="*/ 2176995 h 2313249"/>
                  <a:gd name="connsiteX3" fmla="*/ 6436218 w 10412362"/>
                  <a:gd name="connsiteY3" fmla="*/ 2313249 h 2313249"/>
                  <a:gd name="connsiteX4" fmla="*/ 7066076 w 10412362"/>
                  <a:gd name="connsiteY4" fmla="*/ 2123652 h 2313249"/>
                  <a:gd name="connsiteX5" fmla="*/ 8888499 w 10412362"/>
                  <a:gd name="connsiteY5" fmla="*/ 1690455 h 2313249"/>
                  <a:gd name="connsiteX6" fmla="*/ 10412362 w 10412362"/>
                  <a:gd name="connsiteY6" fmla="*/ 1054673 h 2313249"/>
                  <a:gd name="connsiteX7" fmla="*/ 8583562 w 10412362"/>
                  <a:gd name="connsiteY7" fmla="*/ 412954 h 2313249"/>
                  <a:gd name="connsiteX8" fmla="*/ 6164826 w 10412362"/>
                  <a:gd name="connsiteY8" fmla="*/ 0 h 2313249"/>
                  <a:gd name="connsiteX9" fmla="*/ 3185652 w 10412362"/>
                  <a:gd name="connsiteY9" fmla="*/ 235974 h 2313249"/>
                  <a:gd name="connsiteX10" fmla="*/ 0 w 10412362"/>
                  <a:gd name="connsiteY10" fmla="*/ 1415845 h 2313249"/>
                  <a:gd name="connsiteX0" fmla="*/ 0 w 10412362"/>
                  <a:gd name="connsiteY0" fmla="*/ 1415845 h 2313249"/>
                  <a:gd name="connsiteX1" fmla="*/ 1822154 w 10412362"/>
                  <a:gd name="connsiteY1" fmla="*/ 1909812 h 2313249"/>
                  <a:gd name="connsiteX2" fmla="*/ 4113719 w 10412362"/>
                  <a:gd name="connsiteY2" fmla="*/ 2176995 h 2313249"/>
                  <a:gd name="connsiteX3" fmla="*/ 6436218 w 10412362"/>
                  <a:gd name="connsiteY3" fmla="*/ 2313249 h 2313249"/>
                  <a:gd name="connsiteX4" fmla="*/ 8888499 w 10412362"/>
                  <a:gd name="connsiteY4" fmla="*/ 1690455 h 2313249"/>
                  <a:gd name="connsiteX5" fmla="*/ 10412362 w 10412362"/>
                  <a:gd name="connsiteY5" fmla="*/ 1054673 h 2313249"/>
                  <a:gd name="connsiteX6" fmla="*/ 8583562 w 10412362"/>
                  <a:gd name="connsiteY6" fmla="*/ 412954 h 2313249"/>
                  <a:gd name="connsiteX7" fmla="*/ 6164826 w 10412362"/>
                  <a:gd name="connsiteY7" fmla="*/ 0 h 2313249"/>
                  <a:gd name="connsiteX8" fmla="*/ 3185652 w 10412362"/>
                  <a:gd name="connsiteY8" fmla="*/ 235974 h 2313249"/>
                  <a:gd name="connsiteX9" fmla="*/ 0 w 10412362"/>
                  <a:gd name="connsiteY9" fmla="*/ 1415845 h 2313249"/>
                  <a:gd name="connsiteX0" fmla="*/ 0 w 10412362"/>
                  <a:gd name="connsiteY0" fmla="*/ 1415845 h 2313249"/>
                  <a:gd name="connsiteX1" fmla="*/ 1822154 w 10412362"/>
                  <a:gd name="connsiteY1" fmla="*/ 1909812 h 2313249"/>
                  <a:gd name="connsiteX2" fmla="*/ 6436218 w 10412362"/>
                  <a:gd name="connsiteY2" fmla="*/ 2313249 h 2313249"/>
                  <a:gd name="connsiteX3" fmla="*/ 8888499 w 10412362"/>
                  <a:gd name="connsiteY3" fmla="*/ 1690455 h 2313249"/>
                  <a:gd name="connsiteX4" fmla="*/ 10412362 w 10412362"/>
                  <a:gd name="connsiteY4" fmla="*/ 1054673 h 2313249"/>
                  <a:gd name="connsiteX5" fmla="*/ 8583562 w 10412362"/>
                  <a:gd name="connsiteY5" fmla="*/ 412954 h 2313249"/>
                  <a:gd name="connsiteX6" fmla="*/ 6164826 w 10412362"/>
                  <a:gd name="connsiteY6" fmla="*/ 0 h 2313249"/>
                  <a:gd name="connsiteX7" fmla="*/ 3185652 w 10412362"/>
                  <a:gd name="connsiteY7" fmla="*/ 235974 h 2313249"/>
                  <a:gd name="connsiteX8" fmla="*/ 0 w 10412362"/>
                  <a:gd name="connsiteY8" fmla="*/ 1415845 h 2313249"/>
                  <a:gd name="connsiteX0" fmla="*/ 0 w 10412362"/>
                  <a:gd name="connsiteY0" fmla="*/ 1415845 h 2313249"/>
                  <a:gd name="connsiteX1" fmla="*/ 2271551 w 10412362"/>
                  <a:gd name="connsiteY1" fmla="*/ 2110003 h 2313249"/>
                  <a:gd name="connsiteX2" fmla="*/ 6436218 w 10412362"/>
                  <a:gd name="connsiteY2" fmla="*/ 2313249 h 2313249"/>
                  <a:gd name="connsiteX3" fmla="*/ 8888499 w 10412362"/>
                  <a:gd name="connsiteY3" fmla="*/ 1690455 h 2313249"/>
                  <a:gd name="connsiteX4" fmla="*/ 10412362 w 10412362"/>
                  <a:gd name="connsiteY4" fmla="*/ 1054673 h 2313249"/>
                  <a:gd name="connsiteX5" fmla="*/ 8583562 w 10412362"/>
                  <a:gd name="connsiteY5" fmla="*/ 412954 h 2313249"/>
                  <a:gd name="connsiteX6" fmla="*/ 6164826 w 10412362"/>
                  <a:gd name="connsiteY6" fmla="*/ 0 h 2313249"/>
                  <a:gd name="connsiteX7" fmla="*/ 3185652 w 10412362"/>
                  <a:gd name="connsiteY7" fmla="*/ 235974 h 2313249"/>
                  <a:gd name="connsiteX8" fmla="*/ 0 w 10412362"/>
                  <a:gd name="connsiteY8" fmla="*/ 1415845 h 2313249"/>
                  <a:gd name="connsiteX0" fmla="*/ 0 w 10412362"/>
                  <a:gd name="connsiteY0" fmla="*/ 1415845 h 2563490"/>
                  <a:gd name="connsiteX1" fmla="*/ 2271551 w 10412362"/>
                  <a:gd name="connsiteY1" fmla="*/ 2110003 h 2563490"/>
                  <a:gd name="connsiteX2" fmla="*/ 5563848 w 10412362"/>
                  <a:gd name="connsiteY2" fmla="*/ 2563490 h 2563490"/>
                  <a:gd name="connsiteX3" fmla="*/ 8888499 w 10412362"/>
                  <a:gd name="connsiteY3" fmla="*/ 1690455 h 2563490"/>
                  <a:gd name="connsiteX4" fmla="*/ 10412362 w 10412362"/>
                  <a:gd name="connsiteY4" fmla="*/ 1054673 h 2563490"/>
                  <a:gd name="connsiteX5" fmla="*/ 8583562 w 10412362"/>
                  <a:gd name="connsiteY5" fmla="*/ 412954 h 2563490"/>
                  <a:gd name="connsiteX6" fmla="*/ 6164826 w 10412362"/>
                  <a:gd name="connsiteY6" fmla="*/ 0 h 2563490"/>
                  <a:gd name="connsiteX7" fmla="*/ 3185652 w 10412362"/>
                  <a:gd name="connsiteY7" fmla="*/ 235974 h 2563490"/>
                  <a:gd name="connsiteX8" fmla="*/ 0 w 10412362"/>
                  <a:gd name="connsiteY8" fmla="*/ 1415845 h 2563490"/>
                  <a:gd name="connsiteX0" fmla="*/ 0 w 10412362"/>
                  <a:gd name="connsiteY0" fmla="*/ 1415845 h 2563490"/>
                  <a:gd name="connsiteX1" fmla="*/ 2271551 w 10412362"/>
                  <a:gd name="connsiteY1" fmla="*/ 2110003 h 2563490"/>
                  <a:gd name="connsiteX2" fmla="*/ 5563848 w 10412362"/>
                  <a:gd name="connsiteY2" fmla="*/ 2563490 h 2563490"/>
                  <a:gd name="connsiteX3" fmla="*/ 8809198 w 10412362"/>
                  <a:gd name="connsiteY3" fmla="*/ 1990742 h 2563490"/>
                  <a:gd name="connsiteX4" fmla="*/ 10412362 w 10412362"/>
                  <a:gd name="connsiteY4" fmla="*/ 1054673 h 2563490"/>
                  <a:gd name="connsiteX5" fmla="*/ 8583562 w 10412362"/>
                  <a:gd name="connsiteY5" fmla="*/ 412954 h 2563490"/>
                  <a:gd name="connsiteX6" fmla="*/ 6164826 w 10412362"/>
                  <a:gd name="connsiteY6" fmla="*/ 0 h 2563490"/>
                  <a:gd name="connsiteX7" fmla="*/ 3185652 w 10412362"/>
                  <a:gd name="connsiteY7" fmla="*/ 235974 h 2563490"/>
                  <a:gd name="connsiteX8" fmla="*/ 0 w 10412362"/>
                  <a:gd name="connsiteY8" fmla="*/ 1415845 h 2563490"/>
                  <a:gd name="connsiteX0" fmla="*/ 0 w 10412362"/>
                  <a:gd name="connsiteY0" fmla="*/ 1415845 h 2563490"/>
                  <a:gd name="connsiteX1" fmla="*/ 2271551 w 10412362"/>
                  <a:gd name="connsiteY1" fmla="*/ 2110003 h 2563490"/>
                  <a:gd name="connsiteX2" fmla="*/ 5563848 w 10412362"/>
                  <a:gd name="connsiteY2" fmla="*/ 2563490 h 2563490"/>
                  <a:gd name="connsiteX3" fmla="*/ 8809198 w 10412362"/>
                  <a:gd name="connsiteY3" fmla="*/ 1990742 h 2563490"/>
                  <a:gd name="connsiteX4" fmla="*/ 10412362 w 10412362"/>
                  <a:gd name="connsiteY4" fmla="*/ 1054673 h 2563490"/>
                  <a:gd name="connsiteX5" fmla="*/ 8398521 w 10412362"/>
                  <a:gd name="connsiteY5" fmla="*/ 146030 h 2563490"/>
                  <a:gd name="connsiteX6" fmla="*/ 6164826 w 10412362"/>
                  <a:gd name="connsiteY6" fmla="*/ 0 h 2563490"/>
                  <a:gd name="connsiteX7" fmla="*/ 3185652 w 10412362"/>
                  <a:gd name="connsiteY7" fmla="*/ 235974 h 2563490"/>
                  <a:gd name="connsiteX8" fmla="*/ 0 w 10412362"/>
                  <a:gd name="connsiteY8" fmla="*/ 1415845 h 2563490"/>
                  <a:gd name="connsiteX0" fmla="*/ 0 w 10412362"/>
                  <a:gd name="connsiteY0" fmla="*/ 1599356 h 2747001"/>
                  <a:gd name="connsiteX1" fmla="*/ 2271551 w 10412362"/>
                  <a:gd name="connsiteY1" fmla="*/ 2293514 h 2747001"/>
                  <a:gd name="connsiteX2" fmla="*/ 5563848 w 10412362"/>
                  <a:gd name="connsiteY2" fmla="*/ 2747001 h 2747001"/>
                  <a:gd name="connsiteX3" fmla="*/ 8809198 w 10412362"/>
                  <a:gd name="connsiteY3" fmla="*/ 2174253 h 2747001"/>
                  <a:gd name="connsiteX4" fmla="*/ 10412362 w 10412362"/>
                  <a:gd name="connsiteY4" fmla="*/ 1238184 h 2747001"/>
                  <a:gd name="connsiteX5" fmla="*/ 8398521 w 10412362"/>
                  <a:gd name="connsiteY5" fmla="*/ 329541 h 2747001"/>
                  <a:gd name="connsiteX6" fmla="*/ 5503934 w 10412362"/>
                  <a:gd name="connsiteY6" fmla="*/ 0 h 2747001"/>
                  <a:gd name="connsiteX7" fmla="*/ 3185652 w 10412362"/>
                  <a:gd name="connsiteY7" fmla="*/ 419485 h 2747001"/>
                  <a:gd name="connsiteX8" fmla="*/ 0 w 10412362"/>
                  <a:gd name="connsiteY8" fmla="*/ 1599356 h 2747001"/>
                  <a:gd name="connsiteX0" fmla="*/ 0 w 10412362"/>
                  <a:gd name="connsiteY0" fmla="*/ 1599356 h 2747001"/>
                  <a:gd name="connsiteX1" fmla="*/ 2271551 w 10412362"/>
                  <a:gd name="connsiteY1" fmla="*/ 2293514 h 2747001"/>
                  <a:gd name="connsiteX2" fmla="*/ 5563848 w 10412362"/>
                  <a:gd name="connsiteY2" fmla="*/ 2747001 h 2747001"/>
                  <a:gd name="connsiteX3" fmla="*/ 8809198 w 10412362"/>
                  <a:gd name="connsiteY3" fmla="*/ 2174253 h 2747001"/>
                  <a:gd name="connsiteX4" fmla="*/ 10412362 w 10412362"/>
                  <a:gd name="connsiteY4" fmla="*/ 1238184 h 2747001"/>
                  <a:gd name="connsiteX5" fmla="*/ 8398521 w 10412362"/>
                  <a:gd name="connsiteY5" fmla="*/ 329541 h 2747001"/>
                  <a:gd name="connsiteX6" fmla="*/ 5503934 w 10412362"/>
                  <a:gd name="connsiteY6" fmla="*/ 0 h 2747001"/>
                  <a:gd name="connsiteX7" fmla="*/ 1969635 w 10412362"/>
                  <a:gd name="connsiteY7" fmla="*/ 519588 h 2747001"/>
                  <a:gd name="connsiteX8" fmla="*/ 0 w 10412362"/>
                  <a:gd name="connsiteY8" fmla="*/ 1599356 h 2747001"/>
                  <a:gd name="connsiteX0" fmla="*/ 0 w 10412362"/>
                  <a:gd name="connsiteY0" fmla="*/ 1599356 h 2747001"/>
                  <a:gd name="connsiteX1" fmla="*/ 5563848 w 10412362"/>
                  <a:gd name="connsiteY1" fmla="*/ 2747001 h 2747001"/>
                  <a:gd name="connsiteX2" fmla="*/ 8809198 w 10412362"/>
                  <a:gd name="connsiteY2" fmla="*/ 2174253 h 2747001"/>
                  <a:gd name="connsiteX3" fmla="*/ 10412362 w 10412362"/>
                  <a:gd name="connsiteY3" fmla="*/ 1238184 h 2747001"/>
                  <a:gd name="connsiteX4" fmla="*/ 8398521 w 10412362"/>
                  <a:gd name="connsiteY4" fmla="*/ 329541 h 2747001"/>
                  <a:gd name="connsiteX5" fmla="*/ 5503934 w 10412362"/>
                  <a:gd name="connsiteY5" fmla="*/ 0 h 2747001"/>
                  <a:gd name="connsiteX6" fmla="*/ 1969635 w 10412362"/>
                  <a:gd name="connsiteY6" fmla="*/ 519588 h 2747001"/>
                  <a:gd name="connsiteX7" fmla="*/ 0 w 10412362"/>
                  <a:gd name="connsiteY7" fmla="*/ 1599356 h 2747001"/>
                  <a:gd name="connsiteX0" fmla="*/ 0 w 10412362"/>
                  <a:gd name="connsiteY0" fmla="*/ 1599356 h 2747001"/>
                  <a:gd name="connsiteX1" fmla="*/ 5563848 w 10412362"/>
                  <a:gd name="connsiteY1" fmla="*/ 2747001 h 2747001"/>
                  <a:gd name="connsiteX2" fmla="*/ 7910400 w 10412362"/>
                  <a:gd name="connsiteY2" fmla="*/ 2457856 h 2747001"/>
                  <a:gd name="connsiteX3" fmla="*/ 10412362 w 10412362"/>
                  <a:gd name="connsiteY3" fmla="*/ 1238184 h 2747001"/>
                  <a:gd name="connsiteX4" fmla="*/ 8398521 w 10412362"/>
                  <a:gd name="connsiteY4" fmla="*/ 329541 h 2747001"/>
                  <a:gd name="connsiteX5" fmla="*/ 5503934 w 10412362"/>
                  <a:gd name="connsiteY5" fmla="*/ 0 h 2747001"/>
                  <a:gd name="connsiteX6" fmla="*/ 1969635 w 10412362"/>
                  <a:gd name="connsiteY6" fmla="*/ 519588 h 2747001"/>
                  <a:gd name="connsiteX7" fmla="*/ 0 w 10412362"/>
                  <a:gd name="connsiteY7" fmla="*/ 1599356 h 2747001"/>
                  <a:gd name="connsiteX0" fmla="*/ 0 w 10412362"/>
                  <a:gd name="connsiteY0" fmla="*/ 1599356 h 2596852"/>
                  <a:gd name="connsiteX1" fmla="*/ 3766242 w 10412362"/>
                  <a:gd name="connsiteY1" fmla="*/ 2596852 h 2596852"/>
                  <a:gd name="connsiteX2" fmla="*/ 7910400 w 10412362"/>
                  <a:gd name="connsiteY2" fmla="*/ 2457856 h 2596852"/>
                  <a:gd name="connsiteX3" fmla="*/ 10412362 w 10412362"/>
                  <a:gd name="connsiteY3" fmla="*/ 1238184 h 2596852"/>
                  <a:gd name="connsiteX4" fmla="*/ 8398521 w 10412362"/>
                  <a:gd name="connsiteY4" fmla="*/ 329541 h 2596852"/>
                  <a:gd name="connsiteX5" fmla="*/ 5503934 w 10412362"/>
                  <a:gd name="connsiteY5" fmla="*/ 0 h 2596852"/>
                  <a:gd name="connsiteX6" fmla="*/ 1969635 w 10412362"/>
                  <a:gd name="connsiteY6" fmla="*/ 519588 h 2596852"/>
                  <a:gd name="connsiteX7" fmla="*/ 0 w 10412362"/>
                  <a:gd name="connsiteY7" fmla="*/ 1599356 h 2596852"/>
                  <a:gd name="connsiteX0" fmla="*/ 0 w 10412362"/>
                  <a:gd name="connsiteY0" fmla="*/ 1599356 h 2596852"/>
                  <a:gd name="connsiteX1" fmla="*/ 3766242 w 10412362"/>
                  <a:gd name="connsiteY1" fmla="*/ 2596852 h 2596852"/>
                  <a:gd name="connsiteX2" fmla="*/ 7011592 w 10412362"/>
                  <a:gd name="connsiteY2" fmla="*/ 2541268 h 2596852"/>
                  <a:gd name="connsiteX3" fmla="*/ 10412362 w 10412362"/>
                  <a:gd name="connsiteY3" fmla="*/ 1238184 h 2596852"/>
                  <a:gd name="connsiteX4" fmla="*/ 8398521 w 10412362"/>
                  <a:gd name="connsiteY4" fmla="*/ 329541 h 2596852"/>
                  <a:gd name="connsiteX5" fmla="*/ 5503934 w 10412362"/>
                  <a:gd name="connsiteY5" fmla="*/ 0 h 2596852"/>
                  <a:gd name="connsiteX6" fmla="*/ 1969635 w 10412362"/>
                  <a:gd name="connsiteY6" fmla="*/ 519588 h 2596852"/>
                  <a:gd name="connsiteX7" fmla="*/ 0 w 10412362"/>
                  <a:gd name="connsiteY7" fmla="*/ 1599356 h 2596852"/>
                  <a:gd name="connsiteX0" fmla="*/ 0 w 10412362"/>
                  <a:gd name="connsiteY0" fmla="*/ 1599356 h 2596852"/>
                  <a:gd name="connsiteX1" fmla="*/ 3607624 w 10412362"/>
                  <a:gd name="connsiteY1" fmla="*/ 2596852 h 2596852"/>
                  <a:gd name="connsiteX2" fmla="*/ 7011592 w 10412362"/>
                  <a:gd name="connsiteY2" fmla="*/ 2541268 h 2596852"/>
                  <a:gd name="connsiteX3" fmla="*/ 10412362 w 10412362"/>
                  <a:gd name="connsiteY3" fmla="*/ 1238184 h 2596852"/>
                  <a:gd name="connsiteX4" fmla="*/ 8398521 w 10412362"/>
                  <a:gd name="connsiteY4" fmla="*/ 329541 h 2596852"/>
                  <a:gd name="connsiteX5" fmla="*/ 5503934 w 10412362"/>
                  <a:gd name="connsiteY5" fmla="*/ 0 h 2596852"/>
                  <a:gd name="connsiteX6" fmla="*/ 1969635 w 10412362"/>
                  <a:gd name="connsiteY6" fmla="*/ 519588 h 2596852"/>
                  <a:gd name="connsiteX7" fmla="*/ 0 w 10412362"/>
                  <a:gd name="connsiteY7" fmla="*/ 1599356 h 2596852"/>
                  <a:gd name="connsiteX0" fmla="*/ 0 w 10412362"/>
                  <a:gd name="connsiteY0" fmla="*/ 1599356 h 2596852"/>
                  <a:gd name="connsiteX1" fmla="*/ 3607624 w 10412362"/>
                  <a:gd name="connsiteY1" fmla="*/ 2596852 h 2596852"/>
                  <a:gd name="connsiteX2" fmla="*/ 7011592 w 10412362"/>
                  <a:gd name="connsiteY2" fmla="*/ 2541268 h 2596852"/>
                  <a:gd name="connsiteX3" fmla="*/ 10412362 w 10412362"/>
                  <a:gd name="connsiteY3" fmla="*/ 1238184 h 2596852"/>
                  <a:gd name="connsiteX4" fmla="*/ 8398521 w 10412362"/>
                  <a:gd name="connsiteY4" fmla="*/ 329541 h 2596852"/>
                  <a:gd name="connsiteX5" fmla="*/ 5503934 w 10412362"/>
                  <a:gd name="connsiteY5" fmla="*/ 0 h 2596852"/>
                  <a:gd name="connsiteX6" fmla="*/ 2167667 w 10412362"/>
                  <a:gd name="connsiteY6" fmla="*/ 852847 h 2596852"/>
                  <a:gd name="connsiteX7" fmla="*/ 0 w 10412362"/>
                  <a:gd name="connsiteY7" fmla="*/ 1599356 h 2596852"/>
                  <a:gd name="connsiteX0" fmla="*/ 0 w 10412362"/>
                  <a:gd name="connsiteY0" fmla="*/ 1269814 h 2267310"/>
                  <a:gd name="connsiteX1" fmla="*/ 3607624 w 10412362"/>
                  <a:gd name="connsiteY1" fmla="*/ 2267310 h 2267310"/>
                  <a:gd name="connsiteX2" fmla="*/ 7011592 w 10412362"/>
                  <a:gd name="connsiteY2" fmla="*/ 2211726 h 2267310"/>
                  <a:gd name="connsiteX3" fmla="*/ 10412362 w 10412362"/>
                  <a:gd name="connsiteY3" fmla="*/ 908642 h 2267310"/>
                  <a:gd name="connsiteX4" fmla="*/ 8398521 w 10412362"/>
                  <a:gd name="connsiteY4" fmla="*/ -1 h 2267310"/>
                  <a:gd name="connsiteX5" fmla="*/ 5140877 w 10412362"/>
                  <a:gd name="connsiteY5" fmla="*/ 107859 h 2267310"/>
                  <a:gd name="connsiteX6" fmla="*/ 2167667 w 10412362"/>
                  <a:gd name="connsiteY6" fmla="*/ 523305 h 2267310"/>
                  <a:gd name="connsiteX7" fmla="*/ 0 w 10412362"/>
                  <a:gd name="connsiteY7" fmla="*/ 1269814 h 2267310"/>
                  <a:gd name="connsiteX0" fmla="*/ 0 w 10412362"/>
                  <a:gd name="connsiteY0" fmla="*/ 1161955 h 2159451"/>
                  <a:gd name="connsiteX1" fmla="*/ 3607624 w 10412362"/>
                  <a:gd name="connsiteY1" fmla="*/ 2159451 h 2159451"/>
                  <a:gd name="connsiteX2" fmla="*/ 7011592 w 10412362"/>
                  <a:gd name="connsiteY2" fmla="*/ 2103867 h 2159451"/>
                  <a:gd name="connsiteX3" fmla="*/ 10412362 w 10412362"/>
                  <a:gd name="connsiteY3" fmla="*/ 800783 h 2159451"/>
                  <a:gd name="connsiteX4" fmla="*/ 8530539 w 10412362"/>
                  <a:gd name="connsiteY4" fmla="*/ 267062 h 2159451"/>
                  <a:gd name="connsiteX5" fmla="*/ 5140877 w 10412362"/>
                  <a:gd name="connsiteY5" fmla="*/ 0 h 2159451"/>
                  <a:gd name="connsiteX6" fmla="*/ 2167667 w 10412362"/>
                  <a:gd name="connsiteY6" fmla="*/ 415446 h 2159451"/>
                  <a:gd name="connsiteX7" fmla="*/ 0 w 10412362"/>
                  <a:gd name="connsiteY7" fmla="*/ 1161955 h 215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12362" h="2159451">
                    <a:moveTo>
                      <a:pt x="0" y="1161955"/>
                    </a:moveTo>
                    <a:lnTo>
                      <a:pt x="3607624" y="2159451"/>
                    </a:lnTo>
                    <a:lnTo>
                      <a:pt x="7011592" y="2103867"/>
                    </a:lnTo>
                    <a:lnTo>
                      <a:pt x="10412362" y="800783"/>
                    </a:lnTo>
                    <a:lnTo>
                      <a:pt x="8530539" y="267062"/>
                    </a:lnTo>
                    <a:lnTo>
                      <a:pt x="5140877" y="0"/>
                    </a:lnTo>
                    <a:lnTo>
                      <a:pt x="2167667" y="415446"/>
                    </a:lnTo>
                    <a:lnTo>
                      <a:pt x="0" y="1161955"/>
                    </a:lnTo>
                    <a:close/>
                  </a:path>
                </a:pathLst>
              </a:custGeom>
              <a:solidFill>
                <a:srgbClr val="0085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8268375" y="-2547566"/>
              <a:ext cx="3276799" cy="1338350"/>
              <a:chOff x="8268375" y="-2547566"/>
              <a:chExt cx="3276799" cy="1338350"/>
            </a:xfrm>
          </p:grpSpPr>
          <p:sp>
            <p:nvSpPr>
              <p:cNvPr id="62" name="Полилиния 61"/>
              <p:cNvSpPr/>
              <p:nvPr/>
            </p:nvSpPr>
            <p:spPr>
              <a:xfrm>
                <a:off x="8269217" y="-2324052"/>
                <a:ext cx="3275957" cy="1114377"/>
              </a:xfrm>
              <a:custGeom>
                <a:avLst/>
                <a:gdLst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96413 w 10412362"/>
                  <a:gd name="connsiteY9" fmla="*/ 70792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81173 w 10412362"/>
                  <a:gd name="connsiteY9" fmla="*/ 98224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1076448 w 10412362"/>
                  <a:gd name="connsiteY9" fmla="*/ 124894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57077 w 10412362"/>
                  <a:gd name="connsiteY8" fmla="*/ 1150374 h 4159045"/>
                  <a:gd name="connsiteX9" fmla="*/ 1076448 w 10412362"/>
                  <a:gd name="connsiteY9" fmla="*/ 1248942 h 4159045"/>
                  <a:gd name="connsiteX10" fmla="*/ 0 w 10412362"/>
                  <a:gd name="connsiteY10" fmla="*/ 1415845 h 4159045"/>
                  <a:gd name="connsiteX0" fmla="*/ 0 w 10412362"/>
                  <a:gd name="connsiteY0" fmla="*/ 1002891 h 3746091"/>
                  <a:gd name="connsiteX1" fmla="*/ 2182762 w 10412362"/>
                  <a:gd name="connsiteY1" fmla="*/ 3274142 h 3746091"/>
                  <a:gd name="connsiteX2" fmla="*/ 4660491 w 10412362"/>
                  <a:gd name="connsiteY2" fmla="*/ 3746091 h 3746091"/>
                  <a:gd name="connsiteX3" fmla="*/ 6931742 w 10412362"/>
                  <a:gd name="connsiteY3" fmla="*/ 3628104 h 3746091"/>
                  <a:gd name="connsiteX4" fmla="*/ 8347587 w 10412362"/>
                  <a:gd name="connsiteY4" fmla="*/ 3067665 h 3746091"/>
                  <a:gd name="connsiteX5" fmla="*/ 10412362 w 10412362"/>
                  <a:gd name="connsiteY5" fmla="*/ 678426 h 3746091"/>
                  <a:gd name="connsiteX6" fmla="*/ 8583562 w 10412362"/>
                  <a:gd name="connsiteY6" fmla="*/ 0 h 3746091"/>
                  <a:gd name="connsiteX7" fmla="*/ 5764776 w 10412362"/>
                  <a:gd name="connsiteY7" fmla="*/ 568121 h 3746091"/>
                  <a:gd name="connsiteX8" fmla="*/ 3157077 w 10412362"/>
                  <a:gd name="connsiteY8" fmla="*/ 737420 h 3746091"/>
                  <a:gd name="connsiteX9" fmla="*/ 1076448 w 10412362"/>
                  <a:gd name="connsiteY9" fmla="*/ 835988 h 3746091"/>
                  <a:gd name="connsiteX10" fmla="*/ 0 w 10412362"/>
                  <a:gd name="connsiteY10" fmla="*/ 1002891 h 3746091"/>
                  <a:gd name="connsiteX0" fmla="*/ 0 w 10412362"/>
                  <a:gd name="connsiteY0" fmla="*/ 434770 h 3177970"/>
                  <a:gd name="connsiteX1" fmla="*/ 2182762 w 10412362"/>
                  <a:gd name="connsiteY1" fmla="*/ 2706021 h 3177970"/>
                  <a:gd name="connsiteX2" fmla="*/ 4660491 w 10412362"/>
                  <a:gd name="connsiteY2" fmla="*/ 3177970 h 3177970"/>
                  <a:gd name="connsiteX3" fmla="*/ 6931742 w 10412362"/>
                  <a:gd name="connsiteY3" fmla="*/ 3059983 h 3177970"/>
                  <a:gd name="connsiteX4" fmla="*/ 8347587 w 10412362"/>
                  <a:gd name="connsiteY4" fmla="*/ 2499544 h 3177970"/>
                  <a:gd name="connsiteX5" fmla="*/ 10412362 w 10412362"/>
                  <a:gd name="connsiteY5" fmla="*/ 110305 h 3177970"/>
                  <a:gd name="connsiteX6" fmla="*/ 7831087 w 10412362"/>
                  <a:gd name="connsiteY6" fmla="*/ 60529 h 3177970"/>
                  <a:gd name="connsiteX7" fmla="*/ 5764776 w 10412362"/>
                  <a:gd name="connsiteY7" fmla="*/ 0 h 3177970"/>
                  <a:gd name="connsiteX8" fmla="*/ 3157077 w 10412362"/>
                  <a:gd name="connsiteY8" fmla="*/ 169299 h 3177970"/>
                  <a:gd name="connsiteX9" fmla="*/ 1076448 w 10412362"/>
                  <a:gd name="connsiteY9" fmla="*/ 267867 h 3177970"/>
                  <a:gd name="connsiteX10" fmla="*/ 0 w 10412362"/>
                  <a:gd name="connsiteY10" fmla="*/ 434770 h 3177970"/>
                  <a:gd name="connsiteX0" fmla="*/ 0 w 10450462"/>
                  <a:gd name="connsiteY0" fmla="*/ 434770 h 3177970"/>
                  <a:gd name="connsiteX1" fmla="*/ 2182762 w 10450462"/>
                  <a:gd name="connsiteY1" fmla="*/ 2706021 h 3177970"/>
                  <a:gd name="connsiteX2" fmla="*/ 4660491 w 10450462"/>
                  <a:gd name="connsiteY2" fmla="*/ 3177970 h 3177970"/>
                  <a:gd name="connsiteX3" fmla="*/ 6931742 w 10450462"/>
                  <a:gd name="connsiteY3" fmla="*/ 3059983 h 3177970"/>
                  <a:gd name="connsiteX4" fmla="*/ 8347587 w 10450462"/>
                  <a:gd name="connsiteY4" fmla="*/ 2499544 h 3177970"/>
                  <a:gd name="connsiteX5" fmla="*/ 10450462 w 10450462"/>
                  <a:gd name="connsiteY5" fmla="*/ 224605 h 3177970"/>
                  <a:gd name="connsiteX6" fmla="*/ 7831087 w 10450462"/>
                  <a:gd name="connsiteY6" fmla="*/ 60529 h 3177970"/>
                  <a:gd name="connsiteX7" fmla="*/ 5764776 w 10450462"/>
                  <a:gd name="connsiteY7" fmla="*/ 0 h 3177970"/>
                  <a:gd name="connsiteX8" fmla="*/ 3157077 w 10450462"/>
                  <a:gd name="connsiteY8" fmla="*/ 169299 h 3177970"/>
                  <a:gd name="connsiteX9" fmla="*/ 1076448 w 10450462"/>
                  <a:gd name="connsiteY9" fmla="*/ 267867 h 3177970"/>
                  <a:gd name="connsiteX10" fmla="*/ 0 w 10450462"/>
                  <a:gd name="connsiteY10" fmla="*/ 434770 h 3177970"/>
                  <a:gd name="connsiteX0" fmla="*/ 0 w 10259962"/>
                  <a:gd name="connsiteY0" fmla="*/ 434770 h 3177970"/>
                  <a:gd name="connsiteX1" fmla="*/ 2182762 w 10259962"/>
                  <a:gd name="connsiteY1" fmla="*/ 2706021 h 3177970"/>
                  <a:gd name="connsiteX2" fmla="*/ 4660491 w 10259962"/>
                  <a:gd name="connsiteY2" fmla="*/ 3177970 h 3177970"/>
                  <a:gd name="connsiteX3" fmla="*/ 6931742 w 10259962"/>
                  <a:gd name="connsiteY3" fmla="*/ 3059983 h 3177970"/>
                  <a:gd name="connsiteX4" fmla="*/ 8347587 w 10259962"/>
                  <a:gd name="connsiteY4" fmla="*/ 2499544 h 3177970"/>
                  <a:gd name="connsiteX5" fmla="*/ 10259962 w 10259962"/>
                  <a:gd name="connsiteY5" fmla="*/ 338905 h 3177970"/>
                  <a:gd name="connsiteX6" fmla="*/ 7831087 w 10259962"/>
                  <a:gd name="connsiteY6" fmla="*/ 60529 h 3177970"/>
                  <a:gd name="connsiteX7" fmla="*/ 5764776 w 10259962"/>
                  <a:gd name="connsiteY7" fmla="*/ 0 h 3177970"/>
                  <a:gd name="connsiteX8" fmla="*/ 3157077 w 10259962"/>
                  <a:gd name="connsiteY8" fmla="*/ 169299 h 3177970"/>
                  <a:gd name="connsiteX9" fmla="*/ 1076448 w 10259962"/>
                  <a:gd name="connsiteY9" fmla="*/ 267867 h 3177970"/>
                  <a:gd name="connsiteX10" fmla="*/ 0 w 10259962"/>
                  <a:gd name="connsiteY10" fmla="*/ 434770 h 3177970"/>
                  <a:gd name="connsiteX0" fmla="*/ 0 w 10412362"/>
                  <a:gd name="connsiteY0" fmla="*/ 434770 h 3177970"/>
                  <a:gd name="connsiteX1" fmla="*/ 2182762 w 10412362"/>
                  <a:gd name="connsiteY1" fmla="*/ 2706021 h 3177970"/>
                  <a:gd name="connsiteX2" fmla="*/ 4660491 w 10412362"/>
                  <a:gd name="connsiteY2" fmla="*/ 3177970 h 3177970"/>
                  <a:gd name="connsiteX3" fmla="*/ 6931742 w 10412362"/>
                  <a:gd name="connsiteY3" fmla="*/ 3059983 h 3177970"/>
                  <a:gd name="connsiteX4" fmla="*/ 8347587 w 10412362"/>
                  <a:gd name="connsiteY4" fmla="*/ 2499544 h 3177970"/>
                  <a:gd name="connsiteX5" fmla="*/ 10412362 w 10412362"/>
                  <a:gd name="connsiteY5" fmla="*/ 211905 h 3177970"/>
                  <a:gd name="connsiteX6" fmla="*/ 7831087 w 10412362"/>
                  <a:gd name="connsiteY6" fmla="*/ 60529 h 3177970"/>
                  <a:gd name="connsiteX7" fmla="*/ 5764776 w 10412362"/>
                  <a:gd name="connsiteY7" fmla="*/ 0 h 3177970"/>
                  <a:gd name="connsiteX8" fmla="*/ 3157077 w 10412362"/>
                  <a:gd name="connsiteY8" fmla="*/ 169299 h 3177970"/>
                  <a:gd name="connsiteX9" fmla="*/ 1076448 w 10412362"/>
                  <a:gd name="connsiteY9" fmla="*/ 267867 h 3177970"/>
                  <a:gd name="connsiteX10" fmla="*/ 0 w 10412362"/>
                  <a:gd name="connsiteY10" fmla="*/ 434770 h 3177970"/>
                  <a:gd name="connsiteX0" fmla="*/ 0 w 10412362"/>
                  <a:gd name="connsiteY0" fmla="*/ 434770 h 3177970"/>
                  <a:gd name="connsiteX1" fmla="*/ 2182762 w 10412362"/>
                  <a:gd name="connsiteY1" fmla="*/ 2706021 h 3177970"/>
                  <a:gd name="connsiteX2" fmla="*/ 4660491 w 10412362"/>
                  <a:gd name="connsiteY2" fmla="*/ 3177970 h 3177970"/>
                  <a:gd name="connsiteX3" fmla="*/ 6931742 w 10412362"/>
                  <a:gd name="connsiteY3" fmla="*/ 3059983 h 3177970"/>
                  <a:gd name="connsiteX4" fmla="*/ 8347587 w 10412362"/>
                  <a:gd name="connsiteY4" fmla="*/ 2499544 h 3177970"/>
                  <a:gd name="connsiteX5" fmla="*/ 10412362 w 10412362"/>
                  <a:gd name="connsiteY5" fmla="*/ 211905 h 3177970"/>
                  <a:gd name="connsiteX6" fmla="*/ 7831087 w 10412362"/>
                  <a:gd name="connsiteY6" fmla="*/ 60529 h 3177970"/>
                  <a:gd name="connsiteX7" fmla="*/ 5764776 w 10412362"/>
                  <a:gd name="connsiteY7" fmla="*/ 0 h 3177970"/>
                  <a:gd name="connsiteX8" fmla="*/ 3157077 w 10412362"/>
                  <a:gd name="connsiteY8" fmla="*/ 169299 h 3177970"/>
                  <a:gd name="connsiteX9" fmla="*/ 1076448 w 10412362"/>
                  <a:gd name="connsiteY9" fmla="*/ 267867 h 3177970"/>
                  <a:gd name="connsiteX10" fmla="*/ 0 w 10412362"/>
                  <a:gd name="connsiteY10" fmla="*/ 434770 h 3177970"/>
                  <a:gd name="connsiteX0" fmla="*/ 0 w 10412362"/>
                  <a:gd name="connsiteY0" fmla="*/ 434770 h 3177970"/>
                  <a:gd name="connsiteX1" fmla="*/ 2182762 w 10412362"/>
                  <a:gd name="connsiteY1" fmla="*/ 2706021 h 3177970"/>
                  <a:gd name="connsiteX2" fmla="*/ 4660491 w 10412362"/>
                  <a:gd name="connsiteY2" fmla="*/ 3177970 h 3177970"/>
                  <a:gd name="connsiteX3" fmla="*/ 6931742 w 10412362"/>
                  <a:gd name="connsiteY3" fmla="*/ 3059983 h 3177970"/>
                  <a:gd name="connsiteX4" fmla="*/ 10412362 w 10412362"/>
                  <a:gd name="connsiteY4" fmla="*/ 211905 h 3177970"/>
                  <a:gd name="connsiteX5" fmla="*/ 7831087 w 10412362"/>
                  <a:gd name="connsiteY5" fmla="*/ 60529 h 3177970"/>
                  <a:gd name="connsiteX6" fmla="*/ 5764776 w 10412362"/>
                  <a:gd name="connsiteY6" fmla="*/ 0 h 3177970"/>
                  <a:gd name="connsiteX7" fmla="*/ 3157077 w 10412362"/>
                  <a:gd name="connsiteY7" fmla="*/ 169299 h 3177970"/>
                  <a:gd name="connsiteX8" fmla="*/ 1076448 w 10412362"/>
                  <a:gd name="connsiteY8" fmla="*/ 267867 h 3177970"/>
                  <a:gd name="connsiteX9" fmla="*/ 0 w 10412362"/>
                  <a:gd name="connsiteY9" fmla="*/ 434770 h 3177970"/>
                  <a:gd name="connsiteX0" fmla="*/ 0 w 10412362"/>
                  <a:gd name="connsiteY0" fmla="*/ 434770 h 3177970"/>
                  <a:gd name="connsiteX1" fmla="*/ 2182762 w 10412362"/>
                  <a:gd name="connsiteY1" fmla="*/ 2706021 h 3177970"/>
                  <a:gd name="connsiteX2" fmla="*/ 4660491 w 10412362"/>
                  <a:gd name="connsiteY2" fmla="*/ 3177970 h 3177970"/>
                  <a:gd name="connsiteX3" fmla="*/ 6931742 w 10412362"/>
                  <a:gd name="connsiteY3" fmla="*/ 3059983 h 3177970"/>
                  <a:gd name="connsiteX4" fmla="*/ 10412362 w 10412362"/>
                  <a:gd name="connsiteY4" fmla="*/ 153926 h 3177970"/>
                  <a:gd name="connsiteX5" fmla="*/ 7831087 w 10412362"/>
                  <a:gd name="connsiteY5" fmla="*/ 60529 h 3177970"/>
                  <a:gd name="connsiteX6" fmla="*/ 5764776 w 10412362"/>
                  <a:gd name="connsiteY6" fmla="*/ 0 h 3177970"/>
                  <a:gd name="connsiteX7" fmla="*/ 3157077 w 10412362"/>
                  <a:gd name="connsiteY7" fmla="*/ 169299 h 3177970"/>
                  <a:gd name="connsiteX8" fmla="*/ 1076448 w 10412362"/>
                  <a:gd name="connsiteY8" fmla="*/ 267867 h 3177970"/>
                  <a:gd name="connsiteX9" fmla="*/ 0 w 10412362"/>
                  <a:gd name="connsiteY9" fmla="*/ 434770 h 3177970"/>
                  <a:gd name="connsiteX0" fmla="*/ 0 w 10412362"/>
                  <a:gd name="connsiteY0" fmla="*/ 434770 h 3177970"/>
                  <a:gd name="connsiteX1" fmla="*/ 4660491 w 10412362"/>
                  <a:gd name="connsiteY1" fmla="*/ 3177970 h 3177970"/>
                  <a:gd name="connsiteX2" fmla="*/ 6931742 w 10412362"/>
                  <a:gd name="connsiteY2" fmla="*/ 3059983 h 3177970"/>
                  <a:gd name="connsiteX3" fmla="*/ 10412362 w 10412362"/>
                  <a:gd name="connsiteY3" fmla="*/ 153926 h 3177970"/>
                  <a:gd name="connsiteX4" fmla="*/ 7831087 w 10412362"/>
                  <a:gd name="connsiteY4" fmla="*/ 60529 h 3177970"/>
                  <a:gd name="connsiteX5" fmla="*/ 5764776 w 10412362"/>
                  <a:gd name="connsiteY5" fmla="*/ 0 h 3177970"/>
                  <a:gd name="connsiteX6" fmla="*/ 3157077 w 10412362"/>
                  <a:gd name="connsiteY6" fmla="*/ 169299 h 3177970"/>
                  <a:gd name="connsiteX7" fmla="*/ 1076448 w 10412362"/>
                  <a:gd name="connsiteY7" fmla="*/ 267867 h 3177970"/>
                  <a:gd name="connsiteX8" fmla="*/ 0 w 10412362"/>
                  <a:gd name="connsiteY8" fmla="*/ 434770 h 3177970"/>
                  <a:gd name="connsiteX0" fmla="*/ 0 w 10412362"/>
                  <a:gd name="connsiteY0" fmla="*/ 434770 h 3112744"/>
                  <a:gd name="connsiteX1" fmla="*/ 3843083 w 10412362"/>
                  <a:gd name="connsiteY1" fmla="*/ 3112744 h 3112744"/>
                  <a:gd name="connsiteX2" fmla="*/ 6931742 w 10412362"/>
                  <a:gd name="connsiteY2" fmla="*/ 3059983 h 3112744"/>
                  <a:gd name="connsiteX3" fmla="*/ 10412362 w 10412362"/>
                  <a:gd name="connsiteY3" fmla="*/ 153926 h 3112744"/>
                  <a:gd name="connsiteX4" fmla="*/ 7831087 w 10412362"/>
                  <a:gd name="connsiteY4" fmla="*/ 60529 h 3112744"/>
                  <a:gd name="connsiteX5" fmla="*/ 5764776 w 10412362"/>
                  <a:gd name="connsiteY5" fmla="*/ 0 h 3112744"/>
                  <a:gd name="connsiteX6" fmla="*/ 3157077 w 10412362"/>
                  <a:gd name="connsiteY6" fmla="*/ 169299 h 3112744"/>
                  <a:gd name="connsiteX7" fmla="*/ 1076448 w 10412362"/>
                  <a:gd name="connsiteY7" fmla="*/ 267867 h 3112744"/>
                  <a:gd name="connsiteX8" fmla="*/ 0 w 10412362"/>
                  <a:gd name="connsiteY8" fmla="*/ 434770 h 3112744"/>
                  <a:gd name="connsiteX0" fmla="*/ 0 w 10412362"/>
                  <a:gd name="connsiteY0" fmla="*/ 434770 h 3112744"/>
                  <a:gd name="connsiteX1" fmla="*/ 3843083 w 10412362"/>
                  <a:gd name="connsiteY1" fmla="*/ 3112744 h 3112744"/>
                  <a:gd name="connsiteX2" fmla="*/ 5343662 w 10412362"/>
                  <a:gd name="connsiteY2" fmla="*/ 3092078 h 3112744"/>
                  <a:gd name="connsiteX3" fmla="*/ 6931742 w 10412362"/>
                  <a:gd name="connsiteY3" fmla="*/ 3059983 h 3112744"/>
                  <a:gd name="connsiteX4" fmla="*/ 10412362 w 10412362"/>
                  <a:gd name="connsiteY4" fmla="*/ 153926 h 3112744"/>
                  <a:gd name="connsiteX5" fmla="*/ 7831087 w 10412362"/>
                  <a:gd name="connsiteY5" fmla="*/ 60529 h 3112744"/>
                  <a:gd name="connsiteX6" fmla="*/ 5764776 w 10412362"/>
                  <a:gd name="connsiteY6" fmla="*/ 0 h 3112744"/>
                  <a:gd name="connsiteX7" fmla="*/ 3157077 w 10412362"/>
                  <a:gd name="connsiteY7" fmla="*/ 169299 h 3112744"/>
                  <a:gd name="connsiteX8" fmla="*/ 1076448 w 10412362"/>
                  <a:gd name="connsiteY8" fmla="*/ 267867 h 3112744"/>
                  <a:gd name="connsiteX9" fmla="*/ 0 w 10412362"/>
                  <a:gd name="connsiteY9" fmla="*/ 434770 h 3112744"/>
                  <a:gd name="connsiteX0" fmla="*/ 0 w 10412362"/>
                  <a:gd name="connsiteY0" fmla="*/ 434770 h 3391638"/>
                  <a:gd name="connsiteX1" fmla="*/ 3843083 w 10412362"/>
                  <a:gd name="connsiteY1" fmla="*/ 3112744 h 3391638"/>
                  <a:gd name="connsiteX2" fmla="*/ 5575766 w 10412362"/>
                  <a:gd name="connsiteY2" fmla="*/ 3391638 h 3391638"/>
                  <a:gd name="connsiteX3" fmla="*/ 6931742 w 10412362"/>
                  <a:gd name="connsiteY3" fmla="*/ 3059983 h 3391638"/>
                  <a:gd name="connsiteX4" fmla="*/ 10412362 w 10412362"/>
                  <a:gd name="connsiteY4" fmla="*/ 153926 h 3391638"/>
                  <a:gd name="connsiteX5" fmla="*/ 7831087 w 10412362"/>
                  <a:gd name="connsiteY5" fmla="*/ 60529 h 3391638"/>
                  <a:gd name="connsiteX6" fmla="*/ 5764776 w 10412362"/>
                  <a:gd name="connsiteY6" fmla="*/ 0 h 3391638"/>
                  <a:gd name="connsiteX7" fmla="*/ 3157077 w 10412362"/>
                  <a:gd name="connsiteY7" fmla="*/ 169299 h 3391638"/>
                  <a:gd name="connsiteX8" fmla="*/ 1076448 w 10412362"/>
                  <a:gd name="connsiteY8" fmla="*/ 267867 h 3391638"/>
                  <a:gd name="connsiteX9" fmla="*/ 0 w 10412362"/>
                  <a:gd name="connsiteY9" fmla="*/ 434770 h 339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12362" h="3391638">
                    <a:moveTo>
                      <a:pt x="0" y="434770"/>
                    </a:moveTo>
                    <a:lnTo>
                      <a:pt x="3843083" y="3112744"/>
                    </a:lnTo>
                    <a:lnTo>
                      <a:pt x="5575766" y="3391638"/>
                    </a:lnTo>
                    <a:lnTo>
                      <a:pt x="6931742" y="3059983"/>
                    </a:lnTo>
                    <a:lnTo>
                      <a:pt x="10412362" y="153926"/>
                    </a:lnTo>
                    <a:lnTo>
                      <a:pt x="7831087" y="60529"/>
                    </a:lnTo>
                    <a:lnTo>
                      <a:pt x="5764776" y="0"/>
                    </a:lnTo>
                    <a:lnTo>
                      <a:pt x="3157077" y="169299"/>
                    </a:lnTo>
                    <a:lnTo>
                      <a:pt x="1076448" y="267867"/>
                    </a:lnTo>
                    <a:lnTo>
                      <a:pt x="0" y="43477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>
                <a:off x="8824293" y="-2154367"/>
                <a:ext cx="755136" cy="848791"/>
              </a:xfrm>
              <a:custGeom>
                <a:avLst/>
                <a:gdLst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96413 w 10412362"/>
                  <a:gd name="connsiteY9" fmla="*/ 70792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81173 w 10412362"/>
                  <a:gd name="connsiteY9" fmla="*/ 98224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1076448 w 10412362"/>
                  <a:gd name="connsiteY9" fmla="*/ 124894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57077 w 10412362"/>
                  <a:gd name="connsiteY8" fmla="*/ 1150374 h 4159045"/>
                  <a:gd name="connsiteX9" fmla="*/ 1076448 w 10412362"/>
                  <a:gd name="connsiteY9" fmla="*/ 1248942 h 4159045"/>
                  <a:gd name="connsiteX10" fmla="*/ 0 w 10412362"/>
                  <a:gd name="connsiteY10" fmla="*/ 1415845 h 4159045"/>
                  <a:gd name="connsiteX0" fmla="*/ 0 w 10412362"/>
                  <a:gd name="connsiteY0" fmla="*/ 1002891 h 3746091"/>
                  <a:gd name="connsiteX1" fmla="*/ 2182762 w 10412362"/>
                  <a:gd name="connsiteY1" fmla="*/ 3274142 h 3746091"/>
                  <a:gd name="connsiteX2" fmla="*/ 4660491 w 10412362"/>
                  <a:gd name="connsiteY2" fmla="*/ 3746091 h 3746091"/>
                  <a:gd name="connsiteX3" fmla="*/ 6931742 w 10412362"/>
                  <a:gd name="connsiteY3" fmla="*/ 3628104 h 3746091"/>
                  <a:gd name="connsiteX4" fmla="*/ 8347587 w 10412362"/>
                  <a:gd name="connsiteY4" fmla="*/ 3067665 h 3746091"/>
                  <a:gd name="connsiteX5" fmla="*/ 10412362 w 10412362"/>
                  <a:gd name="connsiteY5" fmla="*/ 678426 h 3746091"/>
                  <a:gd name="connsiteX6" fmla="*/ 8583562 w 10412362"/>
                  <a:gd name="connsiteY6" fmla="*/ 0 h 3746091"/>
                  <a:gd name="connsiteX7" fmla="*/ 5764776 w 10412362"/>
                  <a:gd name="connsiteY7" fmla="*/ 568121 h 3746091"/>
                  <a:gd name="connsiteX8" fmla="*/ 3157077 w 10412362"/>
                  <a:gd name="connsiteY8" fmla="*/ 737420 h 3746091"/>
                  <a:gd name="connsiteX9" fmla="*/ 1076448 w 10412362"/>
                  <a:gd name="connsiteY9" fmla="*/ 835988 h 3746091"/>
                  <a:gd name="connsiteX10" fmla="*/ 0 w 10412362"/>
                  <a:gd name="connsiteY10" fmla="*/ 1002891 h 3746091"/>
                  <a:gd name="connsiteX0" fmla="*/ 0 w 10412362"/>
                  <a:gd name="connsiteY0" fmla="*/ 434770 h 3177970"/>
                  <a:gd name="connsiteX1" fmla="*/ 2182762 w 10412362"/>
                  <a:gd name="connsiteY1" fmla="*/ 2706021 h 3177970"/>
                  <a:gd name="connsiteX2" fmla="*/ 4660491 w 10412362"/>
                  <a:gd name="connsiteY2" fmla="*/ 3177970 h 3177970"/>
                  <a:gd name="connsiteX3" fmla="*/ 6931742 w 10412362"/>
                  <a:gd name="connsiteY3" fmla="*/ 3059983 h 3177970"/>
                  <a:gd name="connsiteX4" fmla="*/ 8347587 w 10412362"/>
                  <a:gd name="connsiteY4" fmla="*/ 2499544 h 3177970"/>
                  <a:gd name="connsiteX5" fmla="*/ 10412362 w 10412362"/>
                  <a:gd name="connsiteY5" fmla="*/ 110305 h 3177970"/>
                  <a:gd name="connsiteX6" fmla="*/ 7831087 w 10412362"/>
                  <a:gd name="connsiteY6" fmla="*/ 60529 h 3177970"/>
                  <a:gd name="connsiteX7" fmla="*/ 5764776 w 10412362"/>
                  <a:gd name="connsiteY7" fmla="*/ 0 h 3177970"/>
                  <a:gd name="connsiteX8" fmla="*/ 3157077 w 10412362"/>
                  <a:gd name="connsiteY8" fmla="*/ 169299 h 3177970"/>
                  <a:gd name="connsiteX9" fmla="*/ 1076448 w 10412362"/>
                  <a:gd name="connsiteY9" fmla="*/ 267867 h 3177970"/>
                  <a:gd name="connsiteX10" fmla="*/ 0 w 10412362"/>
                  <a:gd name="connsiteY10" fmla="*/ 434770 h 3177970"/>
                  <a:gd name="connsiteX0" fmla="*/ 0 w 10450462"/>
                  <a:gd name="connsiteY0" fmla="*/ 434770 h 3177970"/>
                  <a:gd name="connsiteX1" fmla="*/ 2182762 w 10450462"/>
                  <a:gd name="connsiteY1" fmla="*/ 2706021 h 3177970"/>
                  <a:gd name="connsiteX2" fmla="*/ 4660491 w 10450462"/>
                  <a:gd name="connsiteY2" fmla="*/ 3177970 h 3177970"/>
                  <a:gd name="connsiteX3" fmla="*/ 6931742 w 10450462"/>
                  <a:gd name="connsiteY3" fmla="*/ 3059983 h 3177970"/>
                  <a:gd name="connsiteX4" fmla="*/ 8347587 w 10450462"/>
                  <a:gd name="connsiteY4" fmla="*/ 2499544 h 3177970"/>
                  <a:gd name="connsiteX5" fmla="*/ 10450462 w 10450462"/>
                  <a:gd name="connsiteY5" fmla="*/ 224605 h 3177970"/>
                  <a:gd name="connsiteX6" fmla="*/ 7831087 w 10450462"/>
                  <a:gd name="connsiteY6" fmla="*/ 60529 h 3177970"/>
                  <a:gd name="connsiteX7" fmla="*/ 5764776 w 10450462"/>
                  <a:gd name="connsiteY7" fmla="*/ 0 h 3177970"/>
                  <a:gd name="connsiteX8" fmla="*/ 3157077 w 10450462"/>
                  <a:gd name="connsiteY8" fmla="*/ 169299 h 3177970"/>
                  <a:gd name="connsiteX9" fmla="*/ 1076448 w 10450462"/>
                  <a:gd name="connsiteY9" fmla="*/ 267867 h 3177970"/>
                  <a:gd name="connsiteX10" fmla="*/ 0 w 10450462"/>
                  <a:gd name="connsiteY10" fmla="*/ 434770 h 3177970"/>
                  <a:gd name="connsiteX0" fmla="*/ 0 w 10259962"/>
                  <a:gd name="connsiteY0" fmla="*/ 434770 h 3177970"/>
                  <a:gd name="connsiteX1" fmla="*/ 2182762 w 10259962"/>
                  <a:gd name="connsiteY1" fmla="*/ 2706021 h 3177970"/>
                  <a:gd name="connsiteX2" fmla="*/ 4660491 w 10259962"/>
                  <a:gd name="connsiteY2" fmla="*/ 3177970 h 3177970"/>
                  <a:gd name="connsiteX3" fmla="*/ 6931742 w 10259962"/>
                  <a:gd name="connsiteY3" fmla="*/ 3059983 h 3177970"/>
                  <a:gd name="connsiteX4" fmla="*/ 8347587 w 10259962"/>
                  <a:gd name="connsiteY4" fmla="*/ 2499544 h 3177970"/>
                  <a:gd name="connsiteX5" fmla="*/ 10259962 w 10259962"/>
                  <a:gd name="connsiteY5" fmla="*/ 338905 h 3177970"/>
                  <a:gd name="connsiteX6" fmla="*/ 7831087 w 10259962"/>
                  <a:gd name="connsiteY6" fmla="*/ 60529 h 3177970"/>
                  <a:gd name="connsiteX7" fmla="*/ 5764776 w 10259962"/>
                  <a:gd name="connsiteY7" fmla="*/ 0 h 3177970"/>
                  <a:gd name="connsiteX8" fmla="*/ 3157077 w 10259962"/>
                  <a:gd name="connsiteY8" fmla="*/ 169299 h 3177970"/>
                  <a:gd name="connsiteX9" fmla="*/ 1076448 w 10259962"/>
                  <a:gd name="connsiteY9" fmla="*/ 267867 h 3177970"/>
                  <a:gd name="connsiteX10" fmla="*/ 0 w 10259962"/>
                  <a:gd name="connsiteY10" fmla="*/ 434770 h 3177970"/>
                  <a:gd name="connsiteX0" fmla="*/ 0 w 10412362"/>
                  <a:gd name="connsiteY0" fmla="*/ 434770 h 3177970"/>
                  <a:gd name="connsiteX1" fmla="*/ 2182762 w 10412362"/>
                  <a:gd name="connsiteY1" fmla="*/ 2706021 h 3177970"/>
                  <a:gd name="connsiteX2" fmla="*/ 4660491 w 10412362"/>
                  <a:gd name="connsiteY2" fmla="*/ 3177970 h 3177970"/>
                  <a:gd name="connsiteX3" fmla="*/ 6931742 w 10412362"/>
                  <a:gd name="connsiteY3" fmla="*/ 3059983 h 3177970"/>
                  <a:gd name="connsiteX4" fmla="*/ 8347587 w 10412362"/>
                  <a:gd name="connsiteY4" fmla="*/ 2499544 h 3177970"/>
                  <a:gd name="connsiteX5" fmla="*/ 10412362 w 10412362"/>
                  <a:gd name="connsiteY5" fmla="*/ 211905 h 3177970"/>
                  <a:gd name="connsiteX6" fmla="*/ 7831087 w 10412362"/>
                  <a:gd name="connsiteY6" fmla="*/ 60529 h 3177970"/>
                  <a:gd name="connsiteX7" fmla="*/ 5764776 w 10412362"/>
                  <a:gd name="connsiteY7" fmla="*/ 0 h 3177970"/>
                  <a:gd name="connsiteX8" fmla="*/ 3157077 w 10412362"/>
                  <a:gd name="connsiteY8" fmla="*/ 169299 h 3177970"/>
                  <a:gd name="connsiteX9" fmla="*/ 1076448 w 10412362"/>
                  <a:gd name="connsiteY9" fmla="*/ 267867 h 3177970"/>
                  <a:gd name="connsiteX10" fmla="*/ 0 w 10412362"/>
                  <a:gd name="connsiteY10" fmla="*/ 434770 h 3177970"/>
                  <a:gd name="connsiteX0" fmla="*/ 0 w 9335914"/>
                  <a:gd name="connsiteY0" fmla="*/ 267867 h 3177970"/>
                  <a:gd name="connsiteX1" fmla="*/ 1106314 w 9335914"/>
                  <a:gd name="connsiteY1" fmla="*/ 2706021 h 3177970"/>
                  <a:gd name="connsiteX2" fmla="*/ 3584043 w 9335914"/>
                  <a:gd name="connsiteY2" fmla="*/ 3177970 h 3177970"/>
                  <a:gd name="connsiteX3" fmla="*/ 5855294 w 9335914"/>
                  <a:gd name="connsiteY3" fmla="*/ 3059983 h 3177970"/>
                  <a:gd name="connsiteX4" fmla="*/ 7271139 w 9335914"/>
                  <a:gd name="connsiteY4" fmla="*/ 2499544 h 3177970"/>
                  <a:gd name="connsiteX5" fmla="*/ 9335914 w 9335914"/>
                  <a:gd name="connsiteY5" fmla="*/ 211905 h 3177970"/>
                  <a:gd name="connsiteX6" fmla="*/ 6754639 w 9335914"/>
                  <a:gd name="connsiteY6" fmla="*/ 60529 h 3177970"/>
                  <a:gd name="connsiteX7" fmla="*/ 4688328 w 9335914"/>
                  <a:gd name="connsiteY7" fmla="*/ 0 h 3177970"/>
                  <a:gd name="connsiteX8" fmla="*/ 2080629 w 9335914"/>
                  <a:gd name="connsiteY8" fmla="*/ 169299 h 3177970"/>
                  <a:gd name="connsiteX9" fmla="*/ 0 w 9335914"/>
                  <a:gd name="connsiteY9" fmla="*/ 267867 h 3177970"/>
                  <a:gd name="connsiteX0" fmla="*/ 974315 w 8229600"/>
                  <a:gd name="connsiteY0" fmla="*/ 169299 h 3177970"/>
                  <a:gd name="connsiteX1" fmla="*/ 0 w 8229600"/>
                  <a:gd name="connsiteY1" fmla="*/ 2706021 h 3177970"/>
                  <a:gd name="connsiteX2" fmla="*/ 2477729 w 8229600"/>
                  <a:gd name="connsiteY2" fmla="*/ 3177970 h 3177970"/>
                  <a:gd name="connsiteX3" fmla="*/ 4748980 w 8229600"/>
                  <a:gd name="connsiteY3" fmla="*/ 3059983 h 3177970"/>
                  <a:gd name="connsiteX4" fmla="*/ 6164825 w 8229600"/>
                  <a:gd name="connsiteY4" fmla="*/ 2499544 h 3177970"/>
                  <a:gd name="connsiteX5" fmla="*/ 8229600 w 8229600"/>
                  <a:gd name="connsiteY5" fmla="*/ 211905 h 3177970"/>
                  <a:gd name="connsiteX6" fmla="*/ 5648325 w 8229600"/>
                  <a:gd name="connsiteY6" fmla="*/ 60529 h 3177970"/>
                  <a:gd name="connsiteX7" fmla="*/ 3582014 w 8229600"/>
                  <a:gd name="connsiteY7" fmla="*/ 0 h 3177970"/>
                  <a:gd name="connsiteX8" fmla="*/ 974315 w 8229600"/>
                  <a:gd name="connsiteY8" fmla="*/ 169299 h 3177970"/>
                  <a:gd name="connsiteX0" fmla="*/ 0 w 8612136"/>
                  <a:gd name="connsiteY0" fmla="*/ 818228 h 3177970"/>
                  <a:gd name="connsiteX1" fmla="*/ 382536 w 8612136"/>
                  <a:gd name="connsiteY1" fmla="*/ 2706021 h 3177970"/>
                  <a:gd name="connsiteX2" fmla="*/ 2860265 w 8612136"/>
                  <a:gd name="connsiteY2" fmla="*/ 3177970 h 3177970"/>
                  <a:gd name="connsiteX3" fmla="*/ 5131516 w 8612136"/>
                  <a:gd name="connsiteY3" fmla="*/ 3059983 h 3177970"/>
                  <a:gd name="connsiteX4" fmla="*/ 6547361 w 8612136"/>
                  <a:gd name="connsiteY4" fmla="*/ 2499544 h 3177970"/>
                  <a:gd name="connsiteX5" fmla="*/ 8612136 w 8612136"/>
                  <a:gd name="connsiteY5" fmla="*/ 211905 h 3177970"/>
                  <a:gd name="connsiteX6" fmla="*/ 6030861 w 8612136"/>
                  <a:gd name="connsiteY6" fmla="*/ 60529 h 3177970"/>
                  <a:gd name="connsiteX7" fmla="*/ 3964550 w 8612136"/>
                  <a:gd name="connsiteY7" fmla="*/ 0 h 3177970"/>
                  <a:gd name="connsiteX8" fmla="*/ 0 w 8612136"/>
                  <a:gd name="connsiteY8" fmla="*/ 818228 h 3177970"/>
                  <a:gd name="connsiteX0" fmla="*/ 0 w 8676530"/>
                  <a:gd name="connsiteY0" fmla="*/ 418983 h 3177970"/>
                  <a:gd name="connsiteX1" fmla="*/ 446930 w 8676530"/>
                  <a:gd name="connsiteY1" fmla="*/ 2706021 h 3177970"/>
                  <a:gd name="connsiteX2" fmla="*/ 2924659 w 8676530"/>
                  <a:gd name="connsiteY2" fmla="*/ 3177970 h 3177970"/>
                  <a:gd name="connsiteX3" fmla="*/ 5195910 w 8676530"/>
                  <a:gd name="connsiteY3" fmla="*/ 3059983 h 3177970"/>
                  <a:gd name="connsiteX4" fmla="*/ 6611755 w 8676530"/>
                  <a:gd name="connsiteY4" fmla="*/ 2499544 h 3177970"/>
                  <a:gd name="connsiteX5" fmla="*/ 8676530 w 8676530"/>
                  <a:gd name="connsiteY5" fmla="*/ 211905 h 3177970"/>
                  <a:gd name="connsiteX6" fmla="*/ 6095255 w 8676530"/>
                  <a:gd name="connsiteY6" fmla="*/ 60529 h 3177970"/>
                  <a:gd name="connsiteX7" fmla="*/ 4028944 w 8676530"/>
                  <a:gd name="connsiteY7" fmla="*/ 0 h 3177970"/>
                  <a:gd name="connsiteX8" fmla="*/ 0 w 8676530"/>
                  <a:gd name="connsiteY8" fmla="*/ 418983 h 3177970"/>
                  <a:gd name="connsiteX0" fmla="*/ 0 w 6611755"/>
                  <a:gd name="connsiteY0" fmla="*/ 418983 h 3177970"/>
                  <a:gd name="connsiteX1" fmla="*/ 446930 w 6611755"/>
                  <a:gd name="connsiteY1" fmla="*/ 2706021 h 3177970"/>
                  <a:gd name="connsiteX2" fmla="*/ 2924659 w 6611755"/>
                  <a:gd name="connsiteY2" fmla="*/ 3177970 h 3177970"/>
                  <a:gd name="connsiteX3" fmla="*/ 5195910 w 6611755"/>
                  <a:gd name="connsiteY3" fmla="*/ 3059983 h 3177970"/>
                  <a:gd name="connsiteX4" fmla="*/ 6611755 w 6611755"/>
                  <a:gd name="connsiteY4" fmla="*/ 2499544 h 3177970"/>
                  <a:gd name="connsiteX5" fmla="*/ 6095255 w 6611755"/>
                  <a:gd name="connsiteY5" fmla="*/ 60529 h 3177970"/>
                  <a:gd name="connsiteX6" fmla="*/ 4028944 w 6611755"/>
                  <a:gd name="connsiteY6" fmla="*/ 0 h 3177970"/>
                  <a:gd name="connsiteX7" fmla="*/ 0 w 6611755"/>
                  <a:gd name="connsiteY7" fmla="*/ 418983 h 3177970"/>
                  <a:gd name="connsiteX0" fmla="*/ 0 w 6611755"/>
                  <a:gd name="connsiteY0" fmla="*/ 418983 h 3177970"/>
                  <a:gd name="connsiteX1" fmla="*/ 446930 w 6611755"/>
                  <a:gd name="connsiteY1" fmla="*/ 2706021 h 3177970"/>
                  <a:gd name="connsiteX2" fmla="*/ 2924659 w 6611755"/>
                  <a:gd name="connsiteY2" fmla="*/ 3177970 h 3177970"/>
                  <a:gd name="connsiteX3" fmla="*/ 5195910 w 6611755"/>
                  <a:gd name="connsiteY3" fmla="*/ 3059983 h 3177970"/>
                  <a:gd name="connsiteX4" fmla="*/ 6611755 w 6611755"/>
                  <a:gd name="connsiteY4" fmla="*/ 2499544 h 3177970"/>
                  <a:gd name="connsiteX5" fmla="*/ 4028944 w 6611755"/>
                  <a:gd name="connsiteY5" fmla="*/ 0 h 3177970"/>
                  <a:gd name="connsiteX6" fmla="*/ 0 w 6611755"/>
                  <a:gd name="connsiteY6" fmla="*/ 418983 h 3177970"/>
                  <a:gd name="connsiteX0" fmla="*/ 0 w 5195910"/>
                  <a:gd name="connsiteY0" fmla="*/ 418983 h 3177970"/>
                  <a:gd name="connsiteX1" fmla="*/ 446930 w 5195910"/>
                  <a:gd name="connsiteY1" fmla="*/ 2706021 h 3177970"/>
                  <a:gd name="connsiteX2" fmla="*/ 2924659 w 5195910"/>
                  <a:gd name="connsiteY2" fmla="*/ 3177970 h 3177970"/>
                  <a:gd name="connsiteX3" fmla="*/ 5195910 w 5195910"/>
                  <a:gd name="connsiteY3" fmla="*/ 3059983 h 3177970"/>
                  <a:gd name="connsiteX4" fmla="*/ 4028944 w 5195910"/>
                  <a:gd name="connsiteY4" fmla="*/ 0 h 3177970"/>
                  <a:gd name="connsiteX5" fmla="*/ 0 w 5195910"/>
                  <a:gd name="connsiteY5" fmla="*/ 418983 h 3177970"/>
                  <a:gd name="connsiteX0" fmla="*/ 0 w 4028944"/>
                  <a:gd name="connsiteY0" fmla="*/ 418983 h 3177970"/>
                  <a:gd name="connsiteX1" fmla="*/ 446930 w 4028944"/>
                  <a:gd name="connsiteY1" fmla="*/ 2706021 h 3177970"/>
                  <a:gd name="connsiteX2" fmla="*/ 2924659 w 4028944"/>
                  <a:gd name="connsiteY2" fmla="*/ 3177970 h 3177970"/>
                  <a:gd name="connsiteX3" fmla="*/ 4028944 w 4028944"/>
                  <a:gd name="connsiteY3" fmla="*/ 0 h 3177970"/>
                  <a:gd name="connsiteX4" fmla="*/ 0 w 4028944"/>
                  <a:gd name="connsiteY4" fmla="*/ 418983 h 3177970"/>
                  <a:gd name="connsiteX0" fmla="*/ 0 w 3191818"/>
                  <a:gd name="connsiteY0" fmla="*/ 612167 h 3371154"/>
                  <a:gd name="connsiteX1" fmla="*/ 446930 w 3191818"/>
                  <a:gd name="connsiteY1" fmla="*/ 2899205 h 3371154"/>
                  <a:gd name="connsiteX2" fmla="*/ 2924659 w 3191818"/>
                  <a:gd name="connsiteY2" fmla="*/ 3371154 h 3371154"/>
                  <a:gd name="connsiteX3" fmla="*/ 3191818 w 3191818"/>
                  <a:gd name="connsiteY3" fmla="*/ 0 h 3371154"/>
                  <a:gd name="connsiteX4" fmla="*/ 0 w 3191818"/>
                  <a:gd name="connsiteY4" fmla="*/ 612167 h 3371154"/>
                  <a:gd name="connsiteX0" fmla="*/ 0 w 2924659"/>
                  <a:gd name="connsiteY0" fmla="*/ 354589 h 3113576"/>
                  <a:gd name="connsiteX1" fmla="*/ 446930 w 2924659"/>
                  <a:gd name="connsiteY1" fmla="*/ 2641627 h 3113576"/>
                  <a:gd name="connsiteX2" fmla="*/ 2924659 w 2924659"/>
                  <a:gd name="connsiteY2" fmla="*/ 3113576 h 3113576"/>
                  <a:gd name="connsiteX3" fmla="*/ 2367570 w 2924659"/>
                  <a:gd name="connsiteY3" fmla="*/ 0 h 3113576"/>
                  <a:gd name="connsiteX4" fmla="*/ 0 w 2924659"/>
                  <a:gd name="connsiteY4" fmla="*/ 354589 h 3113576"/>
                  <a:gd name="connsiteX0" fmla="*/ 0 w 2924659"/>
                  <a:gd name="connsiteY0" fmla="*/ 0 h 2758987"/>
                  <a:gd name="connsiteX1" fmla="*/ 446930 w 2924659"/>
                  <a:gd name="connsiteY1" fmla="*/ 2287038 h 2758987"/>
                  <a:gd name="connsiteX2" fmla="*/ 2924659 w 2924659"/>
                  <a:gd name="connsiteY2" fmla="*/ 2758987 h 2758987"/>
                  <a:gd name="connsiteX3" fmla="*/ 1466049 w 2924659"/>
                  <a:gd name="connsiteY3" fmla="*/ 1165118 h 2758987"/>
                  <a:gd name="connsiteX4" fmla="*/ 0 w 2924659"/>
                  <a:gd name="connsiteY4" fmla="*/ 0 h 2758987"/>
                  <a:gd name="connsiteX0" fmla="*/ 0 w 2924659"/>
                  <a:gd name="connsiteY0" fmla="*/ 0 h 2758987"/>
                  <a:gd name="connsiteX1" fmla="*/ 446930 w 2924659"/>
                  <a:gd name="connsiteY1" fmla="*/ 2287038 h 2758987"/>
                  <a:gd name="connsiteX2" fmla="*/ 2924659 w 2924659"/>
                  <a:gd name="connsiteY2" fmla="*/ 2758987 h 2758987"/>
                  <a:gd name="connsiteX3" fmla="*/ 2457722 w 2924659"/>
                  <a:gd name="connsiteY3" fmla="*/ 70414 h 2758987"/>
                  <a:gd name="connsiteX4" fmla="*/ 0 w 2924659"/>
                  <a:gd name="connsiteY4" fmla="*/ 0 h 2758987"/>
                  <a:gd name="connsiteX0" fmla="*/ 0 w 2924659"/>
                  <a:gd name="connsiteY0" fmla="*/ 0 h 2758987"/>
                  <a:gd name="connsiteX1" fmla="*/ 838292 w 2924659"/>
                  <a:gd name="connsiteY1" fmla="*/ 1634774 h 2758987"/>
                  <a:gd name="connsiteX2" fmla="*/ 2924659 w 2924659"/>
                  <a:gd name="connsiteY2" fmla="*/ 2758987 h 2758987"/>
                  <a:gd name="connsiteX3" fmla="*/ 2457722 w 2924659"/>
                  <a:gd name="connsiteY3" fmla="*/ 70414 h 2758987"/>
                  <a:gd name="connsiteX4" fmla="*/ 0 w 2924659"/>
                  <a:gd name="connsiteY4" fmla="*/ 0 h 2758987"/>
                  <a:gd name="connsiteX0" fmla="*/ 0 w 2924659"/>
                  <a:gd name="connsiteY0" fmla="*/ 0 h 2758987"/>
                  <a:gd name="connsiteX1" fmla="*/ 388951 w 2924659"/>
                  <a:gd name="connsiteY1" fmla="*/ 1888434 h 2758987"/>
                  <a:gd name="connsiteX2" fmla="*/ 2924659 w 2924659"/>
                  <a:gd name="connsiteY2" fmla="*/ 2758987 h 2758987"/>
                  <a:gd name="connsiteX3" fmla="*/ 2457722 w 2924659"/>
                  <a:gd name="connsiteY3" fmla="*/ 70414 h 2758987"/>
                  <a:gd name="connsiteX4" fmla="*/ 0 w 2924659"/>
                  <a:gd name="connsiteY4" fmla="*/ 0 h 2758987"/>
                  <a:gd name="connsiteX0" fmla="*/ 0 w 2924659"/>
                  <a:gd name="connsiteY0" fmla="*/ 132512 h 2891499"/>
                  <a:gd name="connsiteX1" fmla="*/ 388951 w 2924659"/>
                  <a:gd name="connsiteY1" fmla="*/ 2020946 h 2891499"/>
                  <a:gd name="connsiteX2" fmla="*/ 2924659 w 2924659"/>
                  <a:gd name="connsiteY2" fmla="*/ 2891499 h 2891499"/>
                  <a:gd name="connsiteX3" fmla="*/ 2124341 w 2924659"/>
                  <a:gd name="connsiteY3" fmla="*/ 0 h 2891499"/>
                  <a:gd name="connsiteX4" fmla="*/ 0 w 2924659"/>
                  <a:gd name="connsiteY4" fmla="*/ 132512 h 2891499"/>
                  <a:gd name="connsiteX0" fmla="*/ 0 w 2402846"/>
                  <a:gd name="connsiteY0" fmla="*/ 132512 h 2020946"/>
                  <a:gd name="connsiteX1" fmla="*/ 388951 w 2402846"/>
                  <a:gd name="connsiteY1" fmla="*/ 2020946 h 2020946"/>
                  <a:gd name="connsiteX2" fmla="*/ 2402846 w 2402846"/>
                  <a:gd name="connsiteY2" fmla="*/ 1978328 h 2020946"/>
                  <a:gd name="connsiteX3" fmla="*/ 2124341 w 2402846"/>
                  <a:gd name="connsiteY3" fmla="*/ 0 h 2020946"/>
                  <a:gd name="connsiteX4" fmla="*/ 0 w 2402846"/>
                  <a:gd name="connsiteY4" fmla="*/ 132512 h 2020946"/>
                  <a:gd name="connsiteX0" fmla="*/ 0 w 2743475"/>
                  <a:gd name="connsiteY0" fmla="*/ 132512 h 2500141"/>
                  <a:gd name="connsiteX1" fmla="*/ 388951 w 2743475"/>
                  <a:gd name="connsiteY1" fmla="*/ 2020946 h 2500141"/>
                  <a:gd name="connsiteX2" fmla="*/ 2743475 w 2743475"/>
                  <a:gd name="connsiteY2" fmla="*/ 2500141 h 2500141"/>
                  <a:gd name="connsiteX3" fmla="*/ 2124341 w 2743475"/>
                  <a:gd name="connsiteY3" fmla="*/ 0 h 2500141"/>
                  <a:gd name="connsiteX4" fmla="*/ 0 w 2743475"/>
                  <a:gd name="connsiteY4" fmla="*/ 132512 h 2500141"/>
                  <a:gd name="connsiteX0" fmla="*/ 0 w 2743475"/>
                  <a:gd name="connsiteY0" fmla="*/ 132512 h 2500141"/>
                  <a:gd name="connsiteX1" fmla="*/ 961497 w 2743475"/>
                  <a:gd name="connsiteY1" fmla="*/ 1658575 h 2500141"/>
                  <a:gd name="connsiteX2" fmla="*/ 2743475 w 2743475"/>
                  <a:gd name="connsiteY2" fmla="*/ 2500141 h 2500141"/>
                  <a:gd name="connsiteX3" fmla="*/ 2124341 w 2743475"/>
                  <a:gd name="connsiteY3" fmla="*/ 0 h 2500141"/>
                  <a:gd name="connsiteX4" fmla="*/ 0 w 2743475"/>
                  <a:gd name="connsiteY4" fmla="*/ 132512 h 2500141"/>
                  <a:gd name="connsiteX0" fmla="*/ 0 w 3003694"/>
                  <a:gd name="connsiteY0" fmla="*/ 200154 h 2567783"/>
                  <a:gd name="connsiteX1" fmla="*/ 961497 w 3003694"/>
                  <a:gd name="connsiteY1" fmla="*/ 1726217 h 2567783"/>
                  <a:gd name="connsiteX2" fmla="*/ 2743475 w 3003694"/>
                  <a:gd name="connsiteY2" fmla="*/ 2567783 h 2567783"/>
                  <a:gd name="connsiteX3" fmla="*/ 3003694 w 3003694"/>
                  <a:gd name="connsiteY3" fmla="*/ 0 h 2567783"/>
                  <a:gd name="connsiteX4" fmla="*/ 0 w 3003694"/>
                  <a:gd name="connsiteY4" fmla="*/ 200154 h 2567783"/>
                  <a:gd name="connsiteX0" fmla="*/ 0 w 2298280"/>
                  <a:gd name="connsiteY0" fmla="*/ 0 h 2609208"/>
                  <a:gd name="connsiteX1" fmla="*/ 256083 w 2298280"/>
                  <a:gd name="connsiteY1" fmla="*/ 1767642 h 2609208"/>
                  <a:gd name="connsiteX2" fmla="*/ 2038061 w 2298280"/>
                  <a:gd name="connsiteY2" fmla="*/ 2609208 h 2609208"/>
                  <a:gd name="connsiteX3" fmla="*/ 2298280 w 2298280"/>
                  <a:gd name="connsiteY3" fmla="*/ 41425 h 2609208"/>
                  <a:gd name="connsiteX4" fmla="*/ 0 w 2298280"/>
                  <a:gd name="connsiteY4" fmla="*/ 0 h 2609208"/>
                  <a:gd name="connsiteX0" fmla="*/ 0 w 2298280"/>
                  <a:gd name="connsiteY0" fmla="*/ 0 h 2609208"/>
                  <a:gd name="connsiteX1" fmla="*/ 1048466 w 2298280"/>
                  <a:gd name="connsiteY1" fmla="*/ 1091218 h 2609208"/>
                  <a:gd name="connsiteX2" fmla="*/ 2038061 w 2298280"/>
                  <a:gd name="connsiteY2" fmla="*/ 2609208 h 2609208"/>
                  <a:gd name="connsiteX3" fmla="*/ 2298280 w 2298280"/>
                  <a:gd name="connsiteY3" fmla="*/ 41425 h 2609208"/>
                  <a:gd name="connsiteX4" fmla="*/ 0 w 2298280"/>
                  <a:gd name="connsiteY4" fmla="*/ 0 h 2609208"/>
                  <a:gd name="connsiteX0" fmla="*/ 0 w 2298280"/>
                  <a:gd name="connsiteY0" fmla="*/ 0 h 2609208"/>
                  <a:gd name="connsiteX1" fmla="*/ 488000 w 2298280"/>
                  <a:gd name="connsiteY1" fmla="*/ 1332798 h 2609208"/>
                  <a:gd name="connsiteX2" fmla="*/ 2038061 w 2298280"/>
                  <a:gd name="connsiteY2" fmla="*/ 2609208 h 2609208"/>
                  <a:gd name="connsiteX3" fmla="*/ 2298280 w 2298280"/>
                  <a:gd name="connsiteY3" fmla="*/ 41425 h 2609208"/>
                  <a:gd name="connsiteX4" fmla="*/ 0 w 2298280"/>
                  <a:gd name="connsiteY4" fmla="*/ 0 h 2609208"/>
                  <a:gd name="connsiteX0" fmla="*/ 0 w 2298280"/>
                  <a:gd name="connsiteY0" fmla="*/ 0 h 2618871"/>
                  <a:gd name="connsiteX1" fmla="*/ 488000 w 2298280"/>
                  <a:gd name="connsiteY1" fmla="*/ 1332798 h 2618871"/>
                  <a:gd name="connsiteX2" fmla="*/ 1989745 w 2298280"/>
                  <a:gd name="connsiteY2" fmla="*/ 2618871 h 2618871"/>
                  <a:gd name="connsiteX3" fmla="*/ 2298280 w 2298280"/>
                  <a:gd name="connsiteY3" fmla="*/ 41425 h 2618871"/>
                  <a:gd name="connsiteX4" fmla="*/ 0 w 2298280"/>
                  <a:gd name="connsiteY4" fmla="*/ 0 h 2618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8280" h="2618871">
                    <a:moveTo>
                      <a:pt x="0" y="0"/>
                    </a:moveTo>
                    <a:lnTo>
                      <a:pt x="488000" y="1332798"/>
                    </a:lnTo>
                    <a:lnTo>
                      <a:pt x="1989745" y="2618871"/>
                    </a:lnTo>
                    <a:lnTo>
                      <a:pt x="2298280" y="414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87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>
                <a:off x="8269216" y="-2232277"/>
                <a:ext cx="1206131" cy="926701"/>
              </a:xfrm>
              <a:custGeom>
                <a:avLst/>
                <a:gdLst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96413 w 10412362"/>
                  <a:gd name="connsiteY9" fmla="*/ 707922 h 4159045"/>
                  <a:gd name="connsiteX10" fmla="*/ 0 w 10412362"/>
                  <a:gd name="connsiteY10" fmla="*/ 1415845 h 4159045"/>
                  <a:gd name="connsiteX0" fmla="*/ 0 w 8583562"/>
                  <a:gd name="connsiteY0" fmla="*/ 1415845 h 4159045"/>
                  <a:gd name="connsiteX1" fmla="*/ 2182762 w 8583562"/>
                  <a:gd name="connsiteY1" fmla="*/ 3687096 h 4159045"/>
                  <a:gd name="connsiteX2" fmla="*/ 4660491 w 8583562"/>
                  <a:gd name="connsiteY2" fmla="*/ 4159045 h 4159045"/>
                  <a:gd name="connsiteX3" fmla="*/ 6931742 w 8583562"/>
                  <a:gd name="connsiteY3" fmla="*/ 4041058 h 4159045"/>
                  <a:gd name="connsiteX4" fmla="*/ 8347587 w 8583562"/>
                  <a:gd name="connsiteY4" fmla="*/ 3480619 h 4159045"/>
                  <a:gd name="connsiteX5" fmla="*/ 8583562 w 8583562"/>
                  <a:gd name="connsiteY5" fmla="*/ 412954 h 4159045"/>
                  <a:gd name="connsiteX6" fmla="*/ 6164826 w 8583562"/>
                  <a:gd name="connsiteY6" fmla="*/ 0 h 4159045"/>
                  <a:gd name="connsiteX7" fmla="*/ 3185652 w 8583562"/>
                  <a:gd name="connsiteY7" fmla="*/ 235974 h 4159045"/>
                  <a:gd name="connsiteX8" fmla="*/ 796413 w 8583562"/>
                  <a:gd name="connsiteY8" fmla="*/ 707922 h 4159045"/>
                  <a:gd name="connsiteX9" fmla="*/ 0 w 8583562"/>
                  <a:gd name="connsiteY9" fmla="*/ 1415845 h 4159045"/>
                  <a:gd name="connsiteX0" fmla="*/ 0 w 8583562"/>
                  <a:gd name="connsiteY0" fmla="*/ 1415845 h 4159045"/>
                  <a:gd name="connsiteX1" fmla="*/ 2182762 w 8583562"/>
                  <a:gd name="connsiteY1" fmla="*/ 3687096 h 4159045"/>
                  <a:gd name="connsiteX2" fmla="*/ 4660491 w 8583562"/>
                  <a:gd name="connsiteY2" fmla="*/ 4159045 h 4159045"/>
                  <a:gd name="connsiteX3" fmla="*/ 6931742 w 8583562"/>
                  <a:gd name="connsiteY3" fmla="*/ 4041058 h 4159045"/>
                  <a:gd name="connsiteX4" fmla="*/ 8583562 w 8583562"/>
                  <a:gd name="connsiteY4" fmla="*/ 412954 h 4159045"/>
                  <a:gd name="connsiteX5" fmla="*/ 6164826 w 8583562"/>
                  <a:gd name="connsiteY5" fmla="*/ 0 h 4159045"/>
                  <a:gd name="connsiteX6" fmla="*/ 3185652 w 8583562"/>
                  <a:gd name="connsiteY6" fmla="*/ 235974 h 4159045"/>
                  <a:gd name="connsiteX7" fmla="*/ 796413 w 8583562"/>
                  <a:gd name="connsiteY7" fmla="*/ 707922 h 4159045"/>
                  <a:gd name="connsiteX8" fmla="*/ 0 w 8583562"/>
                  <a:gd name="connsiteY8" fmla="*/ 1415845 h 4159045"/>
                  <a:gd name="connsiteX0" fmla="*/ 0 w 6931742"/>
                  <a:gd name="connsiteY0" fmla="*/ 1415845 h 4159045"/>
                  <a:gd name="connsiteX1" fmla="*/ 2182762 w 6931742"/>
                  <a:gd name="connsiteY1" fmla="*/ 3687096 h 4159045"/>
                  <a:gd name="connsiteX2" fmla="*/ 4660491 w 6931742"/>
                  <a:gd name="connsiteY2" fmla="*/ 4159045 h 4159045"/>
                  <a:gd name="connsiteX3" fmla="*/ 6931742 w 6931742"/>
                  <a:gd name="connsiteY3" fmla="*/ 4041058 h 4159045"/>
                  <a:gd name="connsiteX4" fmla="*/ 6164826 w 6931742"/>
                  <a:gd name="connsiteY4" fmla="*/ 0 h 4159045"/>
                  <a:gd name="connsiteX5" fmla="*/ 3185652 w 6931742"/>
                  <a:gd name="connsiteY5" fmla="*/ 235974 h 4159045"/>
                  <a:gd name="connsiteX6" fmla="*/ 796413 w 6931742"/>
                  <a:gd name="connsiteY6" fmla="*/ 707922 h 4159045"/>
                  <a:gd name="connsiteX7" fmla="*/ 0 w 6931742"/>
                  <a:gd name="connsiteY7" fmla="*/ 1415845 h 4159045"/>
                  <a:gd name="connsiteX0" fmla="*/ 0 w 6164826"/>
                  <a:gd name="connsiteY0" fmla="*/ 1415845 h 4159045"/>
                  <a:gd name="connsiteX1" fmla="*/ 2182762 w 6164826"/>
                  <a:gd name="connsiteY1" fmla="*/ 3687096 h 4159045"/>
                  <a:gd name="connsiteX2" fmla="*/ 4660491 w 6164826"/>
                  <a:gd name="connsiteY2" fmla="*/ 4159045 h 4159045"/>
                  <a:gd name="connsiteX3" fmla="*/ 6164826 w 6164826"/>
                  <a:gd name="connsiteY3" fmla="*/ 0 h 4159045"/>
                  <a:gd name="connsiteX4" fmla="*/ 3185652 w 6164826"/>
                  <a:gd name="connsiteY4" fmla="*/ 235974 h 4159045"/>
                  <a:gd name="connsiteX5" fmla="*/ 796413 w 6164826"/>
                  <a:gd name="connsiteY5" fmla="*/ 707922 h 4159045"/>
                  <a:gd name="connsiteX6" fmla="*/ 0 w 6164826"/>
                  <a:gd name="connsiteY6" fmla="*/ 1415845 h 4159045"/>
                  <a:gd name="connsiteX0" fmla="*/ 0 w 6164826"/>
                  <a:gd name="connsiteY0" fmla="*/ 1415845 h 3687096"/>
                  <a:gd name="connsiteX1" fmla="*/ 2182762 w 6164826"/>
                  <a:gd name="connsiteY1" fmla="*/ 3687096 h 3687096"/>
                  <a:gd name="connsiteX2" fmla="*/ 6164826 w 6164826"/>
                  <a:gd name="connsiteY2" fmla="*/ 0 h 3687096"/>
                  <a:gd name="connsiteX3" fmla="*/ 3185652 w 6164826"/>
                  <a:gd name="connsiteY3" fmla="*/ 235974 h 3687096"/>
                  <a:gd name="connsiteX4" fmla="*/ 796413 w 6164826"/>
                  <a:gd name="connsiteY4" fmla="*/ 707922 h 3687096"/>
                  <a:gd name="connsiteX5" fmla="*/ 0 w 6164826"/>
                  <a:gd name="connsiteY5" fmla="*/ 1415845 h 3687096"/>
                  <a:gd name="connsiteX0" fmla="*/ 0 w 6164826"/>
                  <a:gd name="connsiteY0" fmla="*/ 1415845 h 3687096"/>
                  <a:gd name="connsiteX1" fmla="*/ 2182762 w 6164826"/>
                  <a:gd name="connsiteY1" fmla="*/ 3687096 h 3687096"/>
                  <a:gd name="connsiteX2" fmla="*/ 6164826 w 6164826"/>
                  <a:gd name="connsiteY2" fmla="*/ 0 h 3687096"/>
                  <a:gd name="connsiteX3" fmla="*/ 3185652 w 6164826"/>
                  <a:gd name="connsiteY3" fmla="*/ 235974 h 3687096"/>
                  <a:gd name="connsiteX4" fmla="*/ 796413 w 6164826"/>
                  <a:gd name="connsiteY4" fmla="*/ 707922 h 3687096"/>
                  <a:gd name="connsiteX5" fmla="*/ 0 w 6164826"/>
                  <a:gd name="connsiteY5" fmla="*/ 1415845 h 3687096"/>
                  <a:gd name="connsiteX0" fmla="*/ 0 w 3185652"/>
                  <a:gd name="connsiteY0" fmla="*/ 1179871 h 3451122"/>
                  <a:gd name="connsiteX1" fmla="*/ 2182762 w 3185652"/>
                  <a:gd name="connsiteY1" fmla="*/ 3451122 h 3451122"/>
                  <a:gd name="connsiteX2" fmla="*/ 3185652 w 3185652"/>
                  <a:gd name="connsiteY2" fmla="*/ 0 h 3451122"/>
                  <a:gd name="connsiteX3" fmla="*/ 796413 w 3185652"/>
                  <a:gd name="connsiteY3" fmla="*/ 471948 h 3451122"/>
                  <a:gd name="connsiteX4" fmla="*/ 0 w 3185652"/>
                  <a:gd name="connsiteY4" fmla="*/ 1179871 h 3451122"/>
                  <a:gd name="connsiteX0" fmla="*/ 0 w 2232616"/>
                  <a:gd name="connsiteY0" fmla="*/ 707923 h 2979174"/>
                  <a:gd name="connsiteX1" fmla="*/ 2182762 w 2232616"/>
                  <a:gd name="connsiteY1" fmla="*/ 2979174 h 2979174"/>
                  <a:gd name="connsiteX2" fmla="*/ 2232616 w 2232616"/>
                  <a:gd name="connsiteY2" fmla="*/ 700029 h 2979174"/>
                  <a:gd name="connsiteX3" fmla="*/ 796413 w 2232616"/>
                  <a:gd name="connsiteY3" fmla="*/ 0 h 2979174"/>
                  <a:gd name="connsiteX4" fmla="*/ 0 w 2232616"/>
                  <a:gd name="connsiteY4" fmla="*/ 707923 h 2979174"/>
                  <a:gd name="connsiteX0" fmla="*/ 0 w 2182762"/>
                  <a:gd name="connsiteY0" fmla="*/ 707923 h 2979174"/>
                  <a:gd name="connsiteX1" fmla="*/ 2182762 w 2182762"/>
                  <a:gd name="connsiteY1" fmla="*/ 2979174 h 2979174"/>
                  <a:gd name="connsiteX2" fmla="*/ 1845266 w 2182762"/>
                  <a:gd name="connsiteY2" fmla="*/ 700029 h 2979174"/>
                  <a:gd name="connsiteX3" fmla="*/ 796413 w 2182762"/>
                  <a:gd name="connsiteY3" fmla="*/ 0 h 2979174"/>
                  <a:gd name="connsiteX4" fmla="*/ 0 w 2182762"/>
                  <a:gd name="connsiteY4" fmla="*/ 707923 h 2979174"/>
                  <a:gd name="connsiteX0" fmla="*/ 0 w 2182762"/>
                  <a:gd name="connsiteY0" fmla="*/ 707923 h 2979174"/>
                  <a:gd name="connsiteX1" fmla="*/ 2182762 w 2182762"/>
                  <a:gd name="connsiteY1" fmla="*/ 2979174 h 2979174"/>
                  <a:gd name="connsiteX2" fmla="*/ 1476966 w 2182762"/>
                  <a:gd name="connsiteY2" fmla="*/ 731779 h 2979174"/>
                  <a:gd name="connsiteX3" fmla="*/ 796413 w 2182762"/>
                  <a:gd name="connsiteY3" fmla="*/ 0 h 2979174"/>
                  <a:gd name="connsiteX4" fmla="*/ 0 w 2182762"/>
                  <a:gd name="connsiteY4" fmla="*/ 707923 h 2979174"/>
                  <a:gd name="connsiteX0" fmla="*/ 0 w 2182762"/>
                  <a:gd name="connsiteY0" fmla="*/ 707923 h 2979174"/>
                  <a:gd name="connsiteX1" fmla="*/ 2182762 w 2182762"/>
                  <a:gd name="connsiteY1" fmla="*/ 2979174 h 2979174"/>
                  <a:gd name="connsiteX2" fmla="*/ 1794466 w 2182762"/>
                  <a:gd name="connsiteY2" fmla="*/ 1074679 h 2979174"/>
                  <a:gd name="connsiteX3" fmla="*/ 796413 w 2182762"/>
                  <a:gd name="connsiteY3" fmla="*/ 0 h 2979174"/>
                  <a:gd name="connsiteX4" fmla="*/ 0 w 2182762"/>
                  <a:gd name="connsiteY4" fmla="*/ 707923 h 2979174"/>
                  <a:gd name="connsiteX0" fmla="*/ 0 w 2182762"/>
                  <a:gd name="connsiteY0" fmla="*/ 707923 h 2979174"/>
                  <a:gd name="connsiteX1" fmla="*/ 2182762 w 2182762"/>
                  <a:gd name="connsiteY1" fmla="*/ 2979174 h 2979174"/>
                  <a:gd name="connsiteX2" fmla="*/ 1723028 w 2182762"/>
                  <a:gd name="connsiteY2" fmla="*/ 1162785 h 2979174"/>
                  <a:gd name="connsiteX3" fmla="*/ 796413 w 2182762"/>
                  <a:gd name="connsiteY3" fmla="*/ 0 h 2979174"/>
                  <a:gd name="connsiteX4" fmla="*/ 0 w 2182762"/>
                  <a:gd name="connsiteY4" fmla="*/ 707923 h 2979174"/>
                  <a:gd name="connsiteX0" fmla="*/ 0 w 2182762"/>
                  <a:gd name="connsiteY0" fmla="*/ 707923 h 2979174"/>
                  <a:gd name="connsiteX1" fmla="*/ 2182762 w 2182762"/>
                  <a:gd name="connsiteY1" fmla="*/ 2979174 h 2979174"/>
                  <a:gd name="connsiteX2" fmla="*/ 1813515 w 2182762"/>
                  <a:gd name="connsiteY2" fmla="*/ 1158023 h 2979174"/>
                  <a:gd name="connsiteX3" fmla="*/ 796413 w 2182762"/>
                  <a:gd name="connsiteY3" fmla="*/ 0 h 2979174"/>
                  <a:gd name="connsiteX4" fmla="*/ 0 w 2182762"/>
                  <a:gd name="connsiteY4" fmla="*/ 707923 h 2979174"/>
                  <a:gd name="connsiteX0" fmla="*/ 0 w 2182762"/>
                  <a:gd name="connsiteY0" fmla="*/ 425983 h 2697234"/>
                  <a:gd name="connsiteX1" fmla="*/ 2182762 w 2182762"/>
                  <a:gd name="connsiteY1" fmla="*/ 2697234 h 2697234"/>
                  <a:gd name="connsiteX2" fmla="*/ 1813515 w 2182762"/>
                  <a:gd name="connsiteY2" fmla="*/ 876083 h 2697234"/>
                  <a:gd name="connsiteX3" fmla="*/ 788793 w 2182762"/>
                  <a:gd name="connsiteY3" fmla="*/ 0 h 2697234"/>
                  <a:gd name="connsiteX4" fmla="*/ 0 w 2182762"/>
                  <a:gd name="connsiteY4" fmla="*/ 425983 h 2697234"/>
                  <a:gd name="connsiteX0" fmla="*/ 0 w 2182762"/>
                  <a:gd name="connsiteY0" fmla="*/ 425983 h 2697234"/>
                  <a:gd name="connsiteX1" fmla="*/ 2182762 w 2182762"/>
                  <a:gd name="connsiteY1" fmla="*/ 2697234 h 2697234"/>
                  <a:gd name="connsiteX2" fmla="*/ 1781765 w 2182762"/>
                  <a:gd name="connsiteY2" fmla="*/ 558583 h 2697234"/>
                  <a:gd name="connsiteX3" fmla="*/ 788793 w 2182762"/>
                  <a:gd name="connsiteY3" fmla="*/ 0 h 2697234"/>
                  <a:gd name="connsiteX4" fmla="*/ 0 w 2182762"/>
                  <a:gd name="connsiteY4" fmla="*/ 425983 h 2697234"/>
                  <a:gd name="connsiteX0" fmla="*/ 0 w 2103043"/>
                  <a:gd name="connsiteY0" fmla="*/ 425983 h 2697234"/>
                  <a:gd name="connsiteX1" fmla="*/ 2103043 w 2103043"/>
                  <a:gd name="connsiteY1" fmla="*/ 2697234 h 2697234"/>
                  <a:gd name="connsiteX2" fmla="*/ 1781765 w 2103043"/>
                  <a:gd name="connsiteY2" fmla="*/ 558583 h 2697234"/>
                  <a:gd name="connsiteX3" fmla="*/ 788793 w 2103043"/>
                  <a:gd name="connsiteY3" fmla="*/ 0 h 2697234"/>
                  <a:gd name="connsiteX4" fmla="*/ 0 w 2103043"/>
                  <a:gd name="connsiteY4" fmla="*/ 425983 h 2697234"/>
                  <a:gd name="connsiteX0" fmla="*/ 0 w 2103043"/>
                  <a:gd name="connsiteY0" fmla="*/ 425983 h 2697234"/>
                  <a:gd name="connsiteX1" fmla="*/ 2103043 w 2103043"/>
                  <a:gd name="connsiteY1" fmla="*/ 2697234 h 2697234"/>
                  <a:gd name="connsiteX2" fmla="*/ 1738282 w 2103043"/>
                  <a:gd name="connsiteY2" fmla="*/ 638304 h 2697234"/>
                  <a:gd name="connsiteX3" fmla="*/ 788793 w 2103043"/>
                  <a:gd name="connsiteY3" fmla="*/ 0 h 2697234"/>
                  <a:gd name="connsiteX4" fmla="*/ 0 w 2103043"/>
                  <a:gd name="connsiteY4" fmla="*/ 425983 h 2697234"/>
                  <a:gd name="connsiteX0" fmla="*/ 0 w 2103043"/>
                  <a:gd name="connsiteY0" fmla="*/ 425983 h 2697234"/>
                  <a:gd name="connsiteX1" fmla="*/ 2103043 w 2103043"/>
                  <a:gd name="connsiteY1" fmla="*/ 2697234 h 2697234"/>
                  <a:gd name="connsiteX2" fmla="*/ 1513612 w 2103043"/>
                  <a:gd name="connsiteY2" fmla="*/ 623811 h 2697234"/>
                  <a:gd name="connsiteX3" fmla="*/ 788793 w 2103043"/>
                  <a:gd name="connsiteY3" fmla="*/ 0 h 2697234"/>
                  <a:gd name="connsiteX4" fmla="*/ 0 w 2103043"/>
                  <a:gd name="connsiteY4" fmla="*/ 425983 h 2697234"/>
                  <a:gd name="connsiteX0" fmla="*/ 0 w 2103043"/>
                  <a:gd name="connsiteY0" fmla="*/ 425983 h 2697234"/>
                  <a:gd name="connsiteX1" fmla="*/ 2103043 w 2103043"/>
                  <a:gd name="connsiteY1" fmla="*/ 2697234 h 2697234"/>
                  <a:gd name="connsiteX2" fmla="*/ 1687549 w 2103043"/>
                  <a:gd name="connsiteY2" fmla="*/ 616561 h 2697234"/>
                  <a:gd name="connsiteX3" fmla="*/ 788793 w 2103043"/>
                  <a:gd name="connsiteY3" fmla="*/ 0 h 2697234"/>
                  <a:gd name="connsiteX4" fmla="*/ 0 w 2103043"/>
                  <a:gd name="connsiteY4" fmla="*/ 425983 h 2697234"/>
                  <a:gd name="connsiteX0" fmla="*/ 0 w 2103043"/>
                  <a:gd name="connsiteY0" fmla="*/ 165076 h 2436327"/>
                  <a:gd name="connsiteX1" fmla="*/ 2103043 w 2103043"/>
                  <a:gd name="connsiteY1" fmla="*/ 2436327 h 2436327"/>
                  <a:gd name="connsiteX2" fmla="*/ 1687549 w 2103043"/>
                  <a:gd name="connsiteY2" fmla="*/ 355654 h 2436327"/>
                  <a:gd name="connsiteX3" fmla="*/ 1310605 w 2103043"/>
                  <a:gd name="connsiteY3" fmla="*/ 0 h 2436327"/>
                  <a:gd name="connsiteX4" fmla="*/ 0 w 2103043"/>
                  <a:gd name="connsiteY4" fmla="*/ 165076 h 2436327"/>
                  <a:gd name="connsiteX0" fmla="*/ 0 w 4472943"/>
                  <a:gd name="connsiteY0" fmla="*/ 165076 h 2936400"/>
                  <a:gd name="connsiteX1" fmla="*/ 4472943 w 4472943"/>
                  <a:gd name="connsiteY1" fmla="*/ 2936400 h 2936400"/>
                  <a:gd name="connsiteX2" fmla="*/ 1687549 w 4472943"/>
                  <a:gd name="connsiteY2" fmla="*/ 355654 h 2936400"/>
                  <a:gd name="connsiteX3" fmla="*/ 1310605 w 4472943"/>
                  <a:gd name="connsiteY3" fmla="*/ 0 h 2936400"/>
                  <a:gd name="connsiteX4" fmla="*/ 0 w 4472943"/>
                  <a:gd name="connsiteY4" fmla="*/ 165076 h 2936400"/>
                  <a:gd name="connsiteX0" fmla="*/ 0 w 3670897"/>
                  <a:gd name="connsiteY0" fmla="*/ 165076 h 2820442"/>
                  <a:gd name="connsiteX1" fmla="*/ 3670897 w 3670897"/>
                  <a:gd name="connsiteY1" fmla="*/ 2820442 h 2820442"/>
                  <a:gd name="connsiteX2" fmla="*/ 1687549 w 3670897"/>
                  <a:gd name="connsiteY2" fmla="*/ 355654 h 2820442"/>
                  <a:gd name="connsiteX3" fmla="*/ 1310605 w 3670897"/>
                  <a:gd name="connsiteY3" fmla="*/ 0 h 2820442"/>
                  <a:gd name="connsiteX4" fmla="*/ 0 w 3670897"/>
                  <a:gd name="connsiteY4" fmla="*/ 165076 h 2820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70897" h="2820442">
                    <a:moveTo>
                      <a:pt x="0" y="165076"/>
                    </a:moveTo>
                    <a:lnTo>
                      <a:pt x="3670897" y="2820442"/>
                    </a:lnTo>
                    <a:lnTo>
                      <a:pt x="1687549" y="355654"/>
                    </a:lnTo>
                    <a:lnTo>
                      <a:pt x="1310605" y="0"/>
                    </a:lnTo>
                    <a:lnTo>
                      <a:pt x="0" y="16507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>
                <a:off x="10444908" y="-2311609"/>
                <a:ext cx="1099844" cy="996031"/>
              </a:xfrm>
              <a:custGeom>
                <a:avLst/>
                <a:gdLst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96413 w 10412362"/>
                  <a:gd name="connsiteY9" fmla="*/ 707922 h 4159045"/>
                  <a:gd name="connsiteX10" fmla="*/ 0 w 10412362"/>
                  <a:gd name="connsiteY10" fmla="*/ 1415845 h 4159045"/>
                  <a:gd name="connsiteX0" fmla="*/ 0 w 8583562"/>
                  <a:gd name="connsiteY0" fmla="*/ 1415845 h 4159045"/>
                  <a:gd name="connsiteX1" fmla="*/ 2182762 w 8583562"/>
                  <a:gd name="connsiteY1" fmla="*/ 3687096 h 4159045"/>
                  <a:gd name="connsiteX2" fmla="*/ 4660491 w 8583562"/>
                  <a:gd name="connsiteY2" fmla="*/ 4159045 h 4159045"/>
                  <a:gd name="connsiteX3" fmla="*/ 6931742 w 8583562"/>
                  <a:gd name="connsiteY3" fmla="*/ 4041058 h 4159045"/>
                  <a:gd name="connsiteX4" fmla="*/ 8347587 w 8583562"/>
                  <a:gd name="connsiteY4" fmla="*/ 3480619 h 4159045"/>
                  <a:gd name="connsiteX5" fmla="*/ 8583562 w 8583562"/>
                  <a:gd name="connsiteY5" fmla="*/ 412954 h 4159045"/>
                  <a:gd name="connsiteX6" fmla="*/ 6164826 w 8583562"/>
                  <a:gd name="connsiteY6" fmla="*/ 0 h 4159045"/>
                  <a:gd name="connsiteX7" fmla="*/ 3185652 w 8583562"/>
                  <a:gd name="connsiteY7" fmla="*/ 235974 h 4159045"/>
                  <a:gd name="connsiteX8" fmla="*/ 796413 w 8583562"/>
                  <a:gd name="connsiteY8" fmla="*/ 707922 h 4159045"/>
                  <a:gd name="connsiteX9" fmla="*/ 0 w 8583562"/>
                  <a:gd name="connsiteY9" fmla="*/ 1415845 h 4159045"/>
                  <a:gd name="connsiteX0" fmla="*/ 0 w 8583562"/>
                  <a:gd name="connsiteY0" fmla="*/ 1415845 h 4159045"/>
                  <a:gd name="connsiteX1" fmla="*/ 2182762 w 8583562"/>
                  <a:gd name="connsiteY1" fmla="*/ 3687096 h 4159045"/>
                  <a:gd name="connsiteX2" fmla="*/ 4660491 w 8583562"/>
                  <a:gd name="connsiteY2" fmla="*/ 4159045 h 4159045"/>
                  <a:gd name="connsiteX3" fmla="*/ 6931742 w 8583562"/>
                  <a:gd name="connsiteY3" fmla="*/ 4041058 h 4159045"/>
                  <a:gd name="connsiteX4" fmla="*/ 8583562 w 8583562"/>
                  <a:gd name="connsiteY4" fmla="*/ 412954 h 4159045"/>
                  <a:gd name="connsiteX5" fmla="*/ 6164826 w 8583562"/>
                  <a:gd name="connsiteY5" fmla="*/ 0 h 4159045"/>
                  <a:gd name="connsiteX6" fmla="*/ 3185652 w 8583562"/>
                  <a:gd name="connsiteY6" fmla="*/ 235974 h 4159045"/>
                  <a:gd name="connsiteX7" fmla="*/ 796413 w 8583562"/>
                  <a:gd name="connsiteY7" fmla="*/ 707922 h 4159045"/>
                  <a:gd name="connsiteX8" fmla="*/ 0 w 8583562"/>
                  <a:gd name="connsiteY8" fmla="*/ 1415845 h 4159045"/>
                  <a:gd name="connsiteX0" fmla="*/ 0 w 6931742"/>
                  <a:gd name="connsiteY0" fmla="*/ 1415845 h 4159045"/>
                  <a:gd name="connsiteX1" fmla="*/ 2182762 w 6931742"/>
                  <a:gd name="connsiteY1" fmla="*/ 3687096 h 4159045"/>
                  <a:gd name="connsiteX2" fmla="*/ 4660491 w 6931742"/>
                  <a:gd name="connsiteY2" fmla="*/ 4159045 h 4159045"/>
                  <a:gd name="connsiteX3" fmla="*/ 6931742 w 6931742"/>
                  <a:gd name="connsiteY3" fmla="*/ 4041058 h 4159045"/>
                  <a:gd name="connsiteX4" fmla="*/ 6164826 w 6931742"/>
                  <a:gd name="connsiteY4" fmla="*/ 0 h 4159045"/>
                  <a:gd name="connsiteX5" fmla="*/ 3185652 w 6931742"/>
                  <a:gd name="connsiteY5" fmla="*/ 235974 h 4159045"/>
                  <a:gd name="connsiteX6" fmla="*/ 796413 w 6931742"/>
                  <a:gd name="connsiteY6" fmla="*/ 707922 h 4159045"/>
                  <a:gd name="connsiteX7" fmla="*/ 0 w 6931742"/>
                  <a:gd name="connsiteY7" fmla="*/ 1415845 h 4159045"/>
                  <a:gd name="connsiteX0" fmla="*/ 0 w 6164826"/>
                  <a:gd name="connsiteY0" fmla="*/ 1415845 h 4159045"/>
                  <a:gd name="connsiteX1" fmla="*/ 2182762 w 6164826"/>
                  <a:gd name="connsiteY1" fmla="*/ 3687096 h 4159045"/>
                  <a:gd name="connsiteX2" fmla="*/ 4660491 w 6164826"/>
                  <a:gd name="connsiteY2" fmla="*/ 4159045 h 4159045"/>
                  <a:gd name="connsiteX3" fmla="*/ 6164826 w 6164826"/>
                  <a:gd name="connsiteY3" fmla="*/ 0 h 4159045"/>
                  <a:gd name="connsiteX4" fmla="*/ 3185652 w 6164826"/>
                  <a:gd name="connsiteY4" fmla="*/ 235974 h 4159045"/>
                  <a:gd name="connsiteX5" fmla="*/ 796413 w 6164826"/>
                  <a:gd name="connsiteY5" fmla="*/ 707922 h 4159045"/>
                  <a:gd name="connsiteX6" fmla="*/ 0 w 6164826"/>
                  <a:gd name="connsiteY6" fmla="*/ 1415845 h 4159045"/>
                  <a:gd name="connsiteX0" fmla="*/ 0 w 6164826"/>
                  <a:gd name="connsiteY0" fmla="*/ 1415845 h 3687096"/>
                  <a:gd name="connsiteX1" fmla="*/ 2182762 w 6164826"/>
                  <a:gd name="connsiteY1" fmla="*/ 3687096 h 3687096"/>
                  <a:gd name="connsiteX2" fmla="*/ 6164826 w 6164826"/>
                  <a:gd name="connsiteY2" fmla="*/ 0 h 3687096"/>
                  <a:gd name="connsiteX3" fmla="*/ 3185652 w 6164826"/>
                  <a:gd name="connsiteY3" fmla="*/ 235974 h 3687096"/>
                  <a:gd name="connsiteX4" fmla="*/ 796413 w 6164826"/>
                  <a:gd name="connsiteY4" fmla="*/ 707922 h 3687096"/>
                  <a:gd name="connsiteX5" fmla="*/ 0 w 6164826"/>
                  <a:gd name="connsiteY5" fmla="*/ 1415845 h 3687096"/>
                  <a:gd name="connsiteX0" fmla="*/ 0 w 6164826"/>
                  <a:gd name="connsiteY0" fmla="*/ 1415845 h 3687096"/>
                  <a:gd name="connsiteX1" fmla="*/ 2182762 w 6164826"/>
                  <a:gd name="connsiteY1" fmla="*/ 3687096 h 3687096"/>
                  <a:gd name="connsiteX2" fmla="*/ 6164826 w 6164826"/>
                  <a:gd name="connsiteY2" fmla="*/ 0 h 3687096"/>
                  <a:gd name="connsiteX3" fmla="*/ 3185652 w 6164826"/>
                  <a:gd name="connsiteY3" fmla="*/ 235974 h 3687096"/>
                  <a:gd name="connsiteX4" fmla="*/ 796413 w 6164826"/>
                  <a:gd name="connsiteY4" fmla="*/ 707922 h 3687096"/>
                  <a:gd name="connsiteX5" fmla="*/ 0 w 6164826"/>
                  <a:gd name="connsiteY5" fmla="*/ 1415845 h 3687096"/>
                  <a:gd name="connsiteX0" fmla="*/ 0 w 3185652"/>
                  <a:gd name="connsiteY0" fmla="*/ 1179871 h 3451122"/>
                  <a:gd name="connsiteX1" fmla="*/ 2182762 w 3185652"/>
                  <a:gd name="connsiteY1" fmla="*/ 3451122 h 3451122"/>
                  <a:gd name="connsiteX2" fmla="*/ 3185652 w 3185652"/>
                  <a:gd name="connsiteY2" fmla="*/ 0 h 3451122"/>
                  <a:gd name="connsiteX3" fmla="*/ 796413 w 3185652"/>
                  <a:gd name="connsiteY3" fmla="*/ 471948 h 3451122"/>
                  <a:gd name="connsiteX4" fmla="*/ 0 w 3185652"/>
                  <a:gd name="connsiteY4" fmla="*/ 1179871 h 3451122"/>
                  <a:gd name="connsiteX0" fmla="*/ 0 w 2232616"/>
                  <a:gd name="connsiteY0" fmla="*/ 707923 h 2979174"/>
                  <a:gd name="connsiteX1" fmla="*/ 2182762 w 2232616"/>
                  <a:gd name="connsiteY1" fmla="*/ 2979174 h 2979174"/>
                  <a:gd name="connsiteX2" fmla="*/ 2232616 w 2232616"/>
                  <a:gd name="connsiteY2" fmla="*/ 700029 h 2979174"/>
                  <a:gd name="connsiteX3" fmla="*/ 796413 w 2232616"/>
                  <a:gd name="connsiteY3" fmla="*/ 0 h 2979174"/>
                  <a:gd name="connsiteX4" fmla="*/ 0 w 2232616"/>
                  <a:gd name="connsiteY4" fmla="*/ 707923 h 2979174"/>
                  <a:gd name="connsiteX0" fmla="*/ 0 w 2182762"/>
                  <a:gd name="connsiteY0" fmla="*/ 707923 h 2979174"/>
                  <a:gd name="connsiteX1" fmla="*/ 2182762 w 2182762"/>
                  <a:gd name="connsiteY1" fmla="*/ 2979174 h 2979174"/>
                  <a:gd name="connsiteX2" fmla="*/ 1845266 w 2182762"/>
                  <a:gd name="connsiteY2" fmla="*/ 700029 h 2979174"/>
                  <a:gd name="connsiteX3" fmla="*/ 796413 w 2182762"/>
                  <a:gd name="connsiteY3" fmla="*/ 0 h 2979174"/>
                  <a:gd name="connsiteX4" fmla="*/ 0 w 2182762"/>
                  <a:gd name="connsiteY4" fmla="*/ 707923 h 2979174"/>
                  <a:gd name="connsiteX0" fmla="*/ 0 w 2182762"/>
                  <a:gd name="connsiteY0" fmla="*/ 707923 h 2979174"/>
                  <a:gd name="connsiteX1" fmla="*/ 2182762 w 2182762"/>
                  <a:gd name="connsiteY1" fmla="*/ 2979174 h 2979174"/>
                  <a:gd name="connsiteX2" fmla="*/ 1476966 w 2182762"/>
                  <a:gd name="connsiteY2" fmla="*/ 731779 h 2979174"/>
                  <a:gd name="connsiteX3" fmla="*/ 796413 w 2182762"/>
                  <a:gd name="connsiteY3" fmla="*/ 0 h 2979174"/>
                  <a:gd name="connsiteX4" fmla="*/ 0 w 2182762"/>
                  <a:gd name="connsiteY4" fmla="*/ 707923 h 2979174"/>
                  <a:gd name="connsiteX0" fmla="*/ 0 w 2182762"/>
                  <a:gd name="connsiteY0" fmla="*/ 707923 h 2979174"/>
                  <a:gd name="connsiteX1" fmla="*/ 2182762 w 2182762"/>
                  <a:gd name="connsiteY1" fmla="*/ 2979174 h 2979174"/>
                  <a:gd name="connsiteX2" fmla="*/ 1794466 w 2182762"/>
                  <a:gd name="connsiteY2" fmla="*/ 1074679 h 2979174"/>
                  <a:gd name="connsiteX3" fmla="*/ 796413 w 2182762"/>
                  <a:gd name="connsiteY3" fmla="*/ 0 h 2979174"/>
                  <a:gd name="connsiteX4" fmla="*/ 0 w 2182762"/>
                  <a:gd name="connsiteY4" fmla="*/ 707923 h 2979174"/>
                  <a:gd name="connsiteX0" fmla="*/ 0 w 2182762"/>
                  <a:gd name="connsiteY0" fmla="*/ 707923 h 2979174"/>
                  <a:gd name="connsiteX1" fmla="*/ 2182762 w 2182762"/>
                  <a:gd name="connsiteY1" fmla="*/ 2979174 h 2979174"/>
                  <a:gd name="connsiteX2" fmla="*/ 1723028 w 2182762"/>
                  <a:gd name="connsiteY2" fmla="*/ 1162785 h 2979174"/>
                  <a:gd name="connsiteX3" fmla="*/ 796413 w 2182762"/>
                  <a:gd name="connsiteY3" fmla="*/ 0 h 2979174"/>
                  <a:gd name="connsiteX4" fmla="*/ 0 w 2182762"/>
                  <a:gd name="connsiteY4" fmla="*/ 707923 h 2979174"/>
                  <a:gd name="connsiteX0" fmla="*/ 0 w 2182762"/>
                  <a:gd name="connsiteY0" fmla="*/ 707923 h 2979174"/>
                  <a:gd name="connsiteX1" fmla="*/ 2182762 w 2182762"/>
                  <a:gd name="connsiteY1" fmla="*/ 2979174 h 2979174"/>
                  <a:gd name="connsiteX2" fmla="*/ 1813515 w 2182762"/>
                  <a:gd name="connsiteY2" fmla="*/ 1158023 h 2979174"/>
                  <a:gd name="connsiteX3" fmla="*/ 796413 w 2182762"/>
                  <a:gd name="connsiteY3" fmla="*/ 0 h 2979174"/>
                  <a:gd name="connsiteX4" fmla="*/ 0 w 2182762"/>
                  <a:gd name="connsiteY4" fmla="*/ 707923 h 2979174"/>
                  <a:gd name="connsiteX0" fmla="*/ 0 w 2182762"/>
                  <a:gd name="connsiteY0" fmla="*/ 425983 h 2697234"/>
                  <a:gd name="connsiteX1" fmla="*/ 2182762 w 2182762"/>
                  <a:gd name="connsiteY1" fmla="*/ 2697234 h 2697234"/>
                  <a:gd name="connsiteX2" fmla="*/ 1813515 w 2182762"/>
                  <a:gd name="connsiteY2" fmla="*/ 876083 h 2697234"/>
                  <a:gd name="connsiteX3" fmla="*/ 788793 w 2182762"/>
                  <a:gd name="connsiteY3" fmla="*/ 0 h 2697234"/>
                  <a:gd name="connsiteX4" fmla="*/ 0 w 2182762"/>
                  <a:gd name="connsiteY4" fmla="*/ 425983 h 2697234"/>
                  <a:gd name="connsiteX0" fmla="*/ 0 w 2182762"/>
                  <a:gd name="connsiteY0" fmla="*/ 425983 h 2697234"/>
                  <a:gd name="connsiteX1" fmla="*/ 2182762 w 2182762"/>
                  <a:gd name="connsiteY1" fmla="*/ 2697234 h 2697234"/>
                  <a:gd name="connsiteX2" fmla="*/ 1781765 w 2182762"/>
                  <a:gd name="connsiteY2" fmla="*/ 558583 h 2697234"/>
                  <a:gd name="connsiteX3" fmla="*/ 788793 w 2182762"/>
                  <a:gd name="connsiteY3" fmla="*/ 0 h 2697234"/>
                  <a:gd name="connsiteX4" fmla="*/ 0 w 2182762"/>
                  <a:gd name="connsiteY4" fmla="*/ 425983 h 2697234"/>
                  <a:gd name="connsiteX0" fmla="*/ 0 w 1781765"/>
                  <a:gd name="connsiteY0" fmla="*/ 425983 h 2494034"/>
                  <a:gd name="connsiteX1" fmla="*/ 938162 w 1781765"/>
                  <a:gd name="connsiteY1" fmla="*/ 2494034 h 2494034"/>
                  <a:gd name="connsiteX2" fmla="*/ 1781765 w 1781765"/>
                  <a:gd name="connsiteY2" fmla="*/ 558583 h 2494034"/>
                  <a:gd name="connsiteX3" fmla="*/ 788793 w 1781765"/>
                  <a:gd name="connsiteY3" fmla="*/ 0 h 2494034"/>
                  <a:gd name="connsiteX4" fmla="*/ 0 w 1781765"/>
                  <a:gd name="connsiteY4" fmla="*/ 425983 h 2494034"/>
                  <a:gd name="connsiteX0" fmla="*/ 0 w 1781765"/>
                  <a:gd name="connsiteY0" fmla="*/ 425983 h 2222571"/>
                  <a:gd name="connsiteX1" fmla="*/ 814337 w 1781765"/>
                  <a:gd name="connsiteY1" fmla="*/ 2222571 h 2222571"/>
                  <a:gd name="connsiteX2" fmla="*/ 1781765 w 1781765"/>
                  <a:gd name="connsiteY2" fmla="*/ 558583 h 2222571"/>
                  <a:gd name="connsiteX3" fmla="*/ 788793 w 1781765"/>
                  <a:gd name="connsiteY3" fmla="*/ 0 h 2222571"/>
                  <a:gd name="connsiteX4" fmla="*/ 0 w 1781765"/>
                  <a:gd name="connsiteY4" fmla="*/ 425983 h 2222571"/>
                  <a:gd name="connsiteX0" fmla="*/ 0 w 1781765"/>
                  <a:gd name="connsiteY0" fmla="*/ 425983 h 2484509"/>
                  <a:gd name="connsiteX1" fmla="*/ 933400 w 1781765"/>
                  <a:gd name="connsiteY1" fmla="*/ 2484509 h 2484509"/>
                  <a:gd name="connsiteX2" fmla="*/ 1781765 w 1781765"/>
                  <a:gd name="connsiteY2" fmla="*/ 558583 h 2484509"/>
                  <a:gd name="connsiteX3" fmla="*/ 788793 w 1781765"/>
                  <a:gd name="connsiteY3" fmla="*/ 0 h 2484509"/>
                  <a:gd name="connsiteX4" fmla="*/ 0 w 1781765"/>
                  <a:gd name="connsiteY4" fmla="*/ 425983 h 2484509"/>
                  <a:gd name="connsiteX0" fmla="*/ 0 w 2843802"/>
                  <a:gd name="connsiteY0" fmla="*/ 425983 h 2484509"/>
                  <a:gd name="connsiteX1" fmla="*/ 933400 w 2843802"/>
                  <a:gd name="connsiteY1" fmla="*/ 2484509 h 2484509"/>
                  <a:gd name="connsiteX2" fmla="*/ 2843802 w 2843802"/>
                  <a:gd name="connsiteY2" fmla="*/ 301408 h 2484509"/>
                  <a:gd name="connsiteX3" fmla="*/ 788793 w 2843802"/>
                  <a:gd name="connsiteY3" fmla="*/ 0 h 2484509"/>
                  <a:gd name="connsiteX4" fmla="*/ 0 w 2843802"/>
                  <a:gd name="connsiteY4" fmla="*/ 425983 h 2484509"/>
                  <a:gd name="connsiteX0" fmla="*/ 0 w 2991440"/>
                  <a:gd name="connsiteY0" fmla="*/ 425983 h 2484509"/>
                  <a:gd name="connsiteX1" fmla="*/ 933400 w 2991440"/>
                  <a:gd name="connsiteY1" fmla="*/ 2484509 h 2484509"/>
                  <a:gd name="connsiteX2" fmla="*/ 2991440 w 2991440"/>
                  <a:gd name="connsiteY2" fmla="*/ 191871 h 2484509"/>
                  <a:gd name="connsiteX3" fmla="*/ 788793 w 2991440"/>
                  <a:gd name="connsiteY3" fmla="*/ 0 h 2484509"/>
                  <a:gd name="connsiteX4" fmla="*/ 0 w 2991440"/>
                  <a:gd name="connsiteY4" fmla="*/ 425983 h 2484509"/>
                  <a:gd name="connsiteX0" fmla="*/ 0 w 2991440"/>
                  <a:gd name="connsiteY0" fmla="*/ 430746 h 2489272"/>
                  <a:gd name="connsiteX1" fmla="*/ 933400 w 2991440"/>
                  <a:gd name="connsiteY1" fmla="*/ 2489272 h 2489272"/>
                  <a:gd name="connsiteX2" fmla="*/ 2991440 w 2991440"/>
                  <a:gd name="connsiteY2" fmla="*/ 196634 h 2489272"/>
                  <a:gd name="connsiteX3" fmla="*/ 1631755 w 2991440"/>
                  <a:gd name="connsiteY3" fmla="*/ 0 h 2489272"/>
                  <a:gd name="connsiteX4" fmla="*/ 0 w 2991440"/>
                  <a:gd name="connsiteY4" fmla="*/ 430746 h 2489272"/>
                  <a:gd name="connsiteX0" fmla="*/ 585837 w 2058040"/>
                  <a:gd name="connsiteY0" fmla="*/ 392646 h 2489272"/>
                  <a:gd name="connsiteX1" fmla="*/ 0 w 2058040"/>
                  <a:gd name="connsiteY1" fmla="*/ 2489272 h 2489272"/>
                  <a:gd name="connsiteX2" fmla="*/ 2058040 w 2058040"/>
                  <a:gd name="connsiteY2" fmla="*/ 196634 h 2489272"/>
                  <a:gd name="connsiteX3" fmla="*/ 698355 w 2058040"/>
                  <a:gd name="connsiteY3" fmla="*/ 0 h 2489272"/>
                  <a:gd name="connsiteX4" fmla="*/ 585837 w 2058040"/>
                  <a:gd name="connsiteY4" fmla="*/ 392646 h 2489272"/>
                  <a:gd name="connsiteX0" fmla="*/ 914450 w 2058040"/>
                  <a:gd name="connsiteY0" fmla="*/ 592671 h 2489272"/>
                  <a:gd name="connsiteX1" fmla="*/ 0 w 2058040"/>
                  <a:gd name="connsiteY1" fmla="*/ 2489272 h 2489272"/>
                  <a:gd name="connsiteX2" fmla="*/ 2058040 w 2058040"/>
                  <a:gd name="connsiteY2" fmla="*/ 196634 h 2489272"/>
                  <a:gd name="connsiteX3" fmla="*/ 698355 w 2058040"/>
                  <a:gd name="connsiteY3" fmla="*/ 0 h 2489272"/>
                  <a:gd name="connsiteX4" fmla="*/ 914450 w 2058040"/>
                  <a:gd name="connsiteY4" fmla="*/ 592671 h 2489272"/>
                  <a:gd name="connsiteX0" fmla="*/ 533450 w 2058040"/>
                  <a:gd name="connsiteY0" fmla="*/ 606959 h 2489272"/>
                  <a:gd name="connsiteX1" fmla="*/ 0 w 2058040"/>
                  <a:gd name="connsiteY1" fmla="*/ 2489272 h 2489272"/>
                  <a:gd name="connsiteX2" fmla="*/ 2058040 w 2058040"/>
                  <a:gd name="connsiteY2" fmla="*/ 196634 h 2489272"/>
                  <a:gd name="connsiteX3" fmla="*/ 698355 w 2058040"/>
                  <a:gd name="connsiteY3" fmla="*/ 0 h 2489272"/>
                  <a:gd name="connsiteX4" fmla="*/ 533450 w 2058040"/>
                  <a:gd name="connsiteY4" fmla="*/ 606959 h 2489272"/>
                  <a:gd name="connsiteX0" fmla="*/ 533450 w 2058040"/>
                  <a:gd name="connsiteY0" fmla="*/ 535521 h 2417834"/>
                  <a:gd name="connsiteX1" fmla="*/ 0 w 2058040"/>
                  <a:gd name="connsiteY1" fmla="*/ 2417834 h 2417834"/>
                  <a:gd name="connsiteX2" fmla="*/ 2058040 w 2058040"/>
                  <a:gd name="connsiteY2" fmla="*/ 125196 h 2417834"/>
                  <a:gd name="connsiteX3" fmla="*/ 322118 w 2058040"/>
                  <a:gd name="connsiteY3" fmla="*/ 0 h 2417834"/>
                  <a:gd name="connsiteX4" fmla="*/ 533450 w 2058040"/>
                  <a:gd name="connsiteY4" fmla="*/ 535521 h 2417834"/>
                  <a:gd name="connsiteX0" fmla="*/ 1725959 w 3250549"/>
                  <a:gd name="connsiteY0" fmla="*/ 535521 h 3012123"/>
                  <a:gd name="connsiteX1" fmla="*/ 0 w 3250549"/>
                  <a:gd name="connsiteY1" fmla="*/ 3012123 h 3012123"/>
                  <a:gd name="connsiteX2" fmla="*/ 3250549 w 3250549"/>
                  <a:gd name="connsiteY2" fmla="*/ 125196 h 3012123"/>
                  <a:gd name="connsiteX3" fmla="*/ 1514627 w 3250549"/>
                  <a:gd name="connsiteY3" fmla="*/ 0 h 3012123"/>
                  <a:gd name="connsiteX4" fmla="*/ 1725959 w 3250549"/>
                  <a:gd name="connsiteY4" fmla="*/ 535521 h 3012123"/>
                  <a:gd name="connsiteX0" fmla="*/ 1904477 w 3250549"/>
                  <a:gd name="connsiteY0" fmla="*/ 506532 h 3012123"/>
                  <a:gd name="connsiteX1" fmla="*/ 0 w 3250549"/>
                  <a:gd name="connsiteY1" fmla="*/ 3012123 h 3012123"/>
                  <a:gd name="connsiteX2" fmla="*/ 3250549 w 3250549"/>
                  <a:gd name="connsiteY2" fmla="*/ 125196 h 3012123"/>
                  <a:gd name="connsiteX3" fmla="*/ 1514627 w 3250549"/>
                  <a:gd name="connsiteY3" fmla="*/ 0 h 3012123"/>
                  <a:gd name="connsiteX4" fmla="*/ 1904477 w 3250549"/>
                  <a:gd name="connsiteY4" fmla="*/ 506532 h 3012123"/>
                  <a:gd name="connsiteX0" fmla="*/ 1952082 w 3298154"/>
                  <a:gd name="connsiteY0" fmla="*/ 506532 h 3031449"/>
                  <a:gd name="connsiteX1" fmla="*/ 0 w 3298154"/>
                  <a:gd name="connsiteY1" fmla="*/ 3031449 h 3031449"/>
                  <a:gd name="connsiteX2" fmla="*/ 3298154 w 3298154"/>
                  <a:gd name="connsiteY2" fmla="*/ 125196 h 3031449"/>
                  <a:gd name="connsiteX3" fmla="*/ 1562232 w 3298154"/>
                  <a:gd name="connsiteY3" fmla="*/ 0 h 3031449"/>
                  <a:gd name="connsiteX4" fmla="*/ 1952082 w 3298154"/>
                  <a:gd name="connsiteY4" fmla="*/ 506532 h 303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8154" h="3031449">
                    <a:moveTo>
                      <a:pt x="1952082" y="506532"/>
                    </a:moveTo>
                    <a:lnTo>
                      <a:pt x="0" y="3031449"/>
                    </a:lnTo>
                    <a:lnTo>
                      <a:pt x="3298154" y="125196"/>
                    </a:lnTo>
                    <a:lnTo>
                      <a:pt x="1562232" y="0"/>
                    </a:lnTo>
                    <a:lnTo>
                      <a:pt x="1952082" y="506532"/>
                    </a:lnTo>
                    <a:close/>
                  </a:path>
                </a:pathLst>
              </a:custGeom>
              <a:solidFill>
                <a:srgbClr val="15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>
                <a:off x="9566346" y="-2061391"/>
                <a:ext cx="887055" cy="852175"/>
              </a:xfrm>
              <a:custGeom>
                <a:avLst/>
                <a:gdLst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96413 w 10412362"/>
                  <a:gd name="connsiteY9" fmla="*/ 70792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81173 w 10412362"/>
                  <a:gd name="connsiteY9" fmla="*/ 98224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1076448 w 10412362"/>
                  <a:gd name="connsiteY9" fmla="*/ 124894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57077 w 10412362"/>
                  <a:gd name="connsiteY8" fmla="*/ 1150374 h 4159045"/>
                  <a:gd name="connsiteX9" fmla="*/ 1076448 w 10412362"/>
                  <a:gd name="connsiteY9" fmla="*/ 1248942 h 4159045"/>
                  <a:gd name="connsiteX10" fmla="*/ 0 w 10412362"/>
                  <a:gd name="connsiteY10" fmla="*/ 1415845 h 4159045"/>
                  <a:gd name="connsiteX0" fmla="*/ 0 w 10412362"/>
                  <a:gd name="connsiteY0" fmla="*/ 1002891 h 3746091"/>
                  <a:gd name="connsiteX1" fmla="*/ 2182762 w 10412362"/>
                  <a:gd name="connsiteY1" fmla="*/ 3274142 h 3746091"/>
                  <a:gd name="connsiteX2" fmla="*/ 4660491 w 10412362"/>
                  <a:gd name="connsiteY2" fmla="*/ 3746091 h 3746091"/>
                  <a:gd name="connsiteX3" fmla="*/ 6931742 w 10412362"/>
                  <a:gd name="connsiteY3" fmla="*/ 3628104 h 3746091"/>
                  <a:gd name="connsiteX4" fmla="*/ 8347587 w 10412362"/>
                  <a:gd name="connsiteY4" fmla="*/ 3067665 h 3746091"/>
                  <a:gd name="connsiteX5" fmla="*/ 10412362 w 10412362"/>
                  <a:gd name="connsiteY5" fmla="*/ 678426 h 3746091"/>
                  <a:gd name="connsiteX6" fmla="*/ 8583562 w 10412362"/>
                  <a:gd name="connsiteY6" fmla="*/ 0 h 3746091"/>
                  <a:gd name="connsiteX7" fmla="*/ 5764776 w 10412362"/>
                  <a:gd name="connsiteY7" fmla="*/ 568121 h 3746091"/>
                  <a:gd name="connsiteX8" fmla="*/ 3157077 w 10412362"/>
                  <a:gd name="connsiteY8" fmla="*/ 737420 h 3746091"/>
                  <a:gd name="connsiteX9" fmla="*/ 1076448 w 10412362"/>
                  <a:gd name="connsiteY9" fmla="*/ 835988 h 3746091"/>
                  <a:gd name="connsiteX10" fmla="*/ 0 w 10412362"/>
                  <a:gd name="connsiteY10" fmla="*/ 1002891 h 3746091"/>
                  <a:gd name="connsiteX0" fmla="*/ 0 w 10412362"/>
                  <a:gd name="connsiteY0" fmla="*/ 434770 h 3177970"/>
                  <a:gd name="connsiteX1" fmla="*/ 2182762 w 10412362"/>
                  <a:gd name="connsiteY1" fmla="*/ 2706021 h 3177970"/>
                  <a:gd name="connsiteX2" fmla="*/ 4660491 w 10412362"/>
                  <a:gd name="connsiteY2" fmla="*/ 3177970 h 3177970"/>
                  <a:gd name="connsiteX3" fmla="*/ 6931742 w 10412362"/>
                  <a:gd name="connsiteY3" fmla="*/ 3059983 h 3177970"/>
                  <a:gd name="connsiteX4" fmla="*/ 8347587 w 10412362"/>
                  <a:gd name="connsiteY4" fmla="*/ 2499544 h 3177970"/>
                  <a:gd name="connsiteX5" fmla="*/ 10412362 w 10412362"/>
                  <a:gd name="connsiteY5" fmla="*/ 110305 h 3177970"/>
                  <a:gd name="connsiteX6" fmla="*/ 7831087 w 10412362"/>
                  <a:gd name="connsiteY6" fmla="*/ 60529 h 3177970"/>
                  <a:gd name="connsiteX7" fmla="*/ 5764776 w 10412362"/>
                  <a:gd name="connsiteY7" fmla="*/ 0 h 3177970"/>
                  <a:gd name="connsiteX8" fmla="*/ 3157077 w 10412362"/>
                  <a:gd name="connsiteY8" fmla="*/ 169299 h 3177970"/>
                  <a:gd name="connsiteX9" fmla="*/ 1076448 w 10412362"/>
                  <a:gd name="connsiteY9" fmla="*/ 267867 h 3177970"/>
                  <a:gd name="connsiteX10" fmla="*/ 0 w 10412362"/>
                  <a:gd name="connsiteY10" fmla="*/ 434770 h 3177970"/>
                  <a:gd name="connsiteX0" fmla="*/ 0 w 10450462"/>
                  <a:gd name="connsiteY0" fmla="*/ 434770 h 3177970"/>
                  <a:gd name="connsiteX1" fmla="*/ 2182762 w 10450462"/>
                  <a:gd name="connsiteY1" fmla="*/ 2706021 h 3177970"/>
                  <a:gd name="connsiteX2" fmla="*/ 4660491 w 10450462"/>
                  <a:gd name="connsiteY2" fmla="*/ 3177970 h 3177970"/>
                  <a:gd name="connsiteX3" fmla="*/ 6931742 w 10450462"/>
                  <a:gd name="connsiteY3" fmla="*/ 3059983 h 3177970"/>
                  <a:gd name="connsiteX4" fmla="*/ 8347587 w 10450462"/>
                  <a:gd name="connsiteY4" fmla="*/ 2499544 h 3177970"/>
                  <a:gd name="connsiteX5" fmla="*/ 10450462 w 10450462"/>
                  <a:gd name="connsiteY5" fmla="*/ 224605 h 3177970"/>
                  <a:gd name="connsiteX6" fmla="*/ 7831087 w 10450462"/>
                  <a:gd name="connsiteY6" fmla="*/ 60529 h 3177970"/>
                  <a:gd name="connsiteX7" fmla="*/ 5764776 w 10450462"/>
                  <a:gd name="connsiteY7" fmla="*/ 0 h 3177970"/>
                  <a:gd name="connsiteX8" fmla="*/ 3157077 w 10450462"/>
                  <a:gd name="connsiteY8" fmla="*/ 169299 h 3177970"/>
                  <a:gd name="connsiteX9" fmla="*/ 1076448 w 10450462"/>
                  <a:gd name="connsiteY9" fmla="*/ 267867 h 3177970"/>
                  <a:gd name="connsiteX10" fmla="*/ 0 w 10450462"/>
                  <a:gd name="connsiteY10" fmla="*/ 434770 h 3177970"/>
                  <a:gd name="connsiteX0" fmla="*/ 0 w 10259962"/>
                  <a:gd name="connsiteY0" fmla="*/ 434770 h 3177970"/>
                  <a:gd name="connsiteX1" fmla="*/ 2182762 w 10259962"/>
                  <a:gd name="connsiteY1" fmla="*/ 2706021 h 3177970"/>
                  <a:gd name="connsiteX2" fmla="*/ 4660491 w 10259962"/>
                  <a:gd name="connsiteY2" fmla="*/ 3177970 h 3177970"/>
                  <a:gd name="connsiteX3" fmla="*/ 6931742 w 10259962"/>
                  <a:gd name="connsiteY3" fmla="*/ 3059983 h 3177970"/>
                  <a:gd name="connsiteX4" fmla="*/ 8347587 w 10259962"/>
                  <a:gd name="connsiteY4" fmla="*/ 2499544 h 3177970"/>
                  <a:gd name="connsiteX5" fmla="*/ 10259962 w 10259962"/>
                  <a:gd name="connsiteY5" fmla="*/ 338905 h 3177970"/>
                  <a:gd name="connsiteX6" fmla="*/ 7831087 w 10259962"/>
                  <a:gd name="connsiteY6" fmla="*/ 60529 h 3177970"/>
                  <a:gd name="connsiteX7" fmla="*/ 5764776 w 10259962"/>
                  <a:gd name="connsiteY7" fmla="*/ 0 h 3177970"/>
                  <a:gd name="connsiteX8" fmla="*/ 3157077 w 10259962"/>
                  <a:gd name="connsiteY8" fmla="*/ 169299 h 3177970"/>
                  <a:gd name="connsiteX9" fmla="*/ 1076448 w 10259962"/>
                  <a:gd name="connsiteY9" fmla="*/ 267867 h 3177970"/>
                  <a:gd name="connsiteX10" fmla="*/ 0 w 10259962"/>
                  <a:gd name="connsiteY10" fmla="*/ 434770 h 3177970"/>
                  <a:gd name="connsiteX0" fmla="*/ 0 w 10412362"/>
                  <a:gd name="connsiteY0" fmla="*/ 434770 h 3177970"/>
                  <a:gd name="connsiteX1" fmla="*/ 2182762 w 10412362"/>
                  <a:gd name="connsiteY1" fmla="*/ 2706021 h 3177970"/>
                  <a:gd name="connsiteX2" fmla="*/ 4660491 w 10412362"/>
                  <a:gd name="connsiteY2" fmla="*/ 3177970 h 3177970"/>
                  <a:gd name="connsiteX3" fmla="*/ 6931742 w 10412362"/>
                  <a:gd name="connsiteY3" fmla="*/ 3059983 h 3177970"/>
                  <a:gd name="connsiteX4" fmla="*/ 8347587 w 10412362"/>
                  <a:gd name="connsiteY4" fmla="*/ 2499544 h 3177970"/>
                  <a:gd name="connsiteX5" fmla="*/ 10412362 w 10412362"/>
                  <a:gd name="connsiteY5" fmla="*/ 211905 h 3177970"/>
                  <a:gd name="connsiteX6" fmla="*/ 7831087 w 10412362"/>
                  <a:gd name="connsiteY6" fmla="*/ 60529 h 3177970"/>
                  <a:gd name="connsiteX7" fmla="*/ 5764776 w 10412362"/>
                  <a:gd name="connsiteY7" fmla="*/ 0 h 3177970"/>
                  <a:gd name="connsiteX8" fmla="*/ 3157077 w 10412362"/>
                  <a:gd name="connsiteY8" fmla="*/ 169299 h 3177970"/>
                  <a:gd name="connsiteX9" fmla="*/ 1076448 w 10412362"/>
                  <a:gd name="connsiteY9" fmla="*/ 267867 h 3177970"/>
                  <a:gd name="connsiteX10" fmla="*/ 0 w 10412362"/>
                  <a:gd name="connsiteY10" fmla="*/ 434770 h 3177970"/>
                  <a:gd name="connsiteX0" fmla="*/ 0 w 9335914"/>
                  <a:gd name="connsiteY0" fmla="*/ 267867 h 3177970"/>
                  <a:gd name="connsiteX1" fmla="*/ 1106314 w 9335914"/>
                  <a:gd name="connsiteY1" fmla="*/ 2706021 h 3177970"/>
                  <a:gd name="connsiteX2" fmla="*/ 3584043 w 9335914"/>
                  <a:gd name="connsiteY2" fmla="*/ 3177970 h 3177970"/>
                  <a:gd name="connsiteX3" fmla="*/ 5855294 w 9335914"/>
                  <a:gd name="connsiteY3" fmla="*/ 3059983 h 3177970"/>
                  <a:gd name="connsiteX4" fmla="*/ 7271139 w 9335914"/>
                  <a:gd name="connsiteY4" fmla="*/ 2499544 h 3177970"/>
                  <a:gd name="connsiteX5" fmla="*/ 9335914 w 9335914"/>
                  <a:gd name="connsiteY5" fmla="*/ 211905 h 3177970"/>
                  <a:gd name="connsiteX6" fmla="*/ 6754639 w 9335914"/>
                  <a:gd name="connsiteY6" fmla="*/ 60529 h 3177970"/>
                  <a:gd name="connsiteX7" fmla="*/ 4688328 w 9335914"/>
                  <a:gd name="connsiteY7" fmla="*/ 0 h 3177970"/>
                  <a:gd name="connsiteX8" fmla="*/ 2080629 w 9335914"/>
                  <a:gd name="connsiteY8" fmla="*/ 169299 h 3177970"/>
                  <a:gd name="connsiteX9" fmla="*/ 0 w 9335914"/>
                  <a:gd name="connsiteY9" fmla="*/ 267867 h 3177970"/>
                  <a:gd name="connsiteX0" fmla="*/ 974315 w 8229600"/>
                  <a:gd name="connsiteY0" fmla="*/ 169299 h 3177970"/>
                  <a:gd name="connsiteX1" fmla="*/ 0 w 8229600"/>
                  <a:gd name="connsiteY1" fmla="*/ 2706021 h 3177970"/>
                  <a:gd name="connsiteX2" fmla="*/ 2477729 w 8229600"/>
                  <a:gd name="connsiteY2" fmla="*/ 3177970 h 3177970"/>
                  <a:gd name="connsiteX3" fmla="*/ 4748980 w 8229600"/>
                  <a:gd name="connsiteY3" fmla="*/ 3059983 h 3177970"/>
                  <a:gd name="connsiteX4" fmla="*/ 6164825 w 8229600"/>
                  <a:gd name="connsiteY4" fmla="*/ 2499544 h 3177970"/>
                  <a:gd name="connsiteX5" fmla="*/ 8229600 w 8229600"/>
                  <a:gd name="connsiteY5" fmla="*/ 211905 h 3177970"/>
                  <a:gd name="connsiteX6" fmla="*/ 5648325 w 8229600"/>
                  <a:gd name="connsiteY6" fmla="*/ 60529 h 3177970"/>
                  <a:gd name="connsiteX7" fmla="*/ 3582014 w 8229600"/>
                  <a:gd name="connsiteY7" fmla="*/ 0 h 3177970"/>
                  <a:gd name="connsiteX8" fmla="*/ 974315 w 8229600"/>
                  <a:gd name="connsiteY8" fmla="*/ 169299 h 3177970"/>
                  <a:gd name="connsiteX0" fmla="*/ 0 w 8612136"/>
                  <a:gd name="connsiteY0" fmla="*/ 818228 h 3177970"/>
                  <a:gd name="connsiteX1" fmla="*/ 382536 w 8612136"/>
                  <a:gd name="connsiteY1" fmla="*/ 2706021 h 3177970"/>
                  <a:gd name="connsiteX2" fmla="*/ 2860265 w 8612136"/>
                  <a:gd name="connsiteY2" fmla="*/ 3177970 h 3177970"/>
                  <a:gd name="connsiteX3" fmla="*/ 5131516 w 8612136"/>
                  <a:gd name="connsiteY3" fmla="*/ 3059983 h 3177970"/>
                  <a:gd name="connsiteX4" fmla="*/ 6547361 w 8612136"/>
                  <a:gd name="connsiteY4" fmla="*/ 2499544 h 3177970"/>
                  <a:gd name="connsiteX5" fmla="*/ 8612136 w 8612136"/>
                  <a:gd name="connsiteY5" fmla="*/ 211905 h 3177970"/>
                  <a:gd name="connsiteX6" fmla="*/ 6030861 w 8612136"/>
                  <a:gd name="connsiteY6" fmla="*/ 60529 h 3177970"/>
                  <a:gd name="connsiteX7" fmla="*/ 3964550 w 8612136"/>
                  <a:gd name="connsiteY7" fmla="*/ 0 h 3177970"/>
                  <a:gd name="connsiteX8" fmla="*/ 0 w 8612136"/>
                  <a:gd name="connsiteY8" fmla="*/ 818228 h 3177970"/>
                  <a:gd name="connsiteX0" fmla="*/ 0 w 8676530"/>
                  <a:gd name="connsiteY0" fmla="*/ 418983 h 3177970"/>
                  <a:gd name="connsiteX1" fmla="*/ 446930 w 8676530"/>
                  <a:gd name="connsiteY1" fmla="*/ 2706021 h 3177970"/>
                  <a:gd name="connsiteX2" fmla="*/ 2924659 w 8676530"/>
                  <a:gd name="connsiteY2" fmla="*/ 3177970 h 3177970"/>
                  <a:gd name="connsiteX3" fmla="*/ 5195910 w 8676530"/>
                  <a:gd name="connsiteY3" fmla="*/ 3059983 h 3177970"/>
                  <a:gd name="connsiteX4" fmla="*/ 6611755 w 8676530"/>
                  <a:gd name="connsiteY4" fmla="*/ 2499544 h 3177970"/>
                  <a:gd name="connsiteX5" fmla="*/ 8676530 w 8676530"/>
                  <a:gd name="connsiteY5" fmla="*/ 211905 h 3177970"/>
                  <a:gd name="connsiteX6" fmla="*/ 6095255 w 8676530"/>
                  <a:gd name="connsiteY6" fmla="*/ 60529 h 3177970"/>
                  <a:gd name="connsiteX7" fmla="*/ 4028944 w 8676530"/>
                  <a:gd name="connsiteY7" fmla="*/ 0 h 3177970"/>
                  <a:gd name="connsiteX8" fmla="*/ 0 w 8676530"/>
                  <a:gd name="connsiteY8" fmla="*/ 418983 h 3177970"/>
                  <a:gd name="connsiteX0" fmla="*/ 0 w 6611755"/>
                  <a:gd name="connsiteY0" fmla="*/ 418983 h 3177970"/>
                  <a:gd name="connsiteX1" fmla="*/ 446930 w 6611755"/>
                  <a:gd name="connsiteY1" fmla="*/ 2706021 h 3177970"/>
                  <a:gd name="connsiteX2" fmla="*/ 2924659 w 6611755"/>
                  <a:gd name="connsiteY2" fmla="*/ 3177970 h 3177970"/>
                  <a:gd name="connsiteX3" fmla="*/ 5195910 w 6611755"/>
                  <a:gd name="connsiteY3" fmla="*/ 3059983 h 3177970"/>
                  <a:gd name="connsiteX4" fmla="*/ 6611755 w 6611755"/>
                  <a:gd name="connsiteY4" fmla="*/ 2499544 h 3177970"/>
                  <a:gd name="connsiteX5" fmla="*/ 6095255 w 6611755"/>
                  <a:gd name="connsiteY5" fmla="*/ 60529 h 3177970"/>
                  <a:gd name="connsiteX6" fmla="*/ 4028944 w 6611755"/>
                  <a:gd name="connsiteY6" fmla="*/ 0 h 3177970"/>
                  <a:gd name="connsiteX7" fmla="*/ 0 w 6611755"/>
                  <a:gd name="connsiteY7" fmla="*/ 418983 h 3177970"/>
                  <a:gd name="connsiteX0" fmla="*/ 0 w 6611755"/>
                  <a:gd name="connsiteY0" fmla="*/ 418983 h 3177970"/>
                  <a:gd name="connsiteX1" fmla="*/ 446930 w 6611755"/>
                  <a:gd name="connsiteY1" fmla="*/ 2706021 h 3177970"/>
                  <a:gd name="connsiteX2" fmla="*/ 2924659 w 6611755"/>
                  <a:gd name="connsiteY2" fmla="*/ 3177970 h 3177970"/>
                  <a:gd name="connsiteX3" fmla="*/ 5195910 w 6611755"/>
                  <a:gd name="connsiteY3" fmla="*/ 3059983 h 3177970"/>
                  <a:gd name="connsiteX4" fmla="*/ 6611755 w 6611755"/>
                  <a:gd name="connsiteY4" fmla="*/ 2499544 h 3177970"/>
                  <a:gd name="connsiteX5" fmla="*/ 4028944 w 6611755"/>
                  <a:gd name="connsiteY5" fmla="*/ 0 h 3177970"/>
                  <a:gd name="connsiteX6" fmla="*/ 0 w 6611755"/>
                  <a:gd name="connsiteY6" fmla="*/ 418983 h 3177970"/>
                  <a:gd name="connsiteX0" fmla="*/ 0 w 5195910"/>
                  <a:gd name="connsiteY0" fmla="*/ 418983 h 3177970"/>
                  <a:gd name="connsiteX1" fmla="*/ 446930 w 5195910"/>
                  <a:gd name="connsiteY1" fmla="*/ 2706021 h 3177970"/>
                  <a:gd name="connsiteX2" fmla="*/ 2924659 w 5195910"/>
                  <a:gd name="connsiteY2" fmla="*/ 3177970 h 3177970"/>
                  <a:gd name="connsiteX3" fmla="*/ 5195910 w 5195910"/>
                  <a:gd name="connsiteY3" fmla="*/ 3059983 h 3177970"/>
                  <a:gd name="connsiteX4" fmla="*/ 4028944 w 5195910"/>
                  <a:gd name="connsiteY4" fmla="*/ 0 h 3177970"/>
                  <a:gd name="connsiteX5" fmla="*/ 0 w 5195910"/>
                  <a:gd name="connsiteY5" fmla="*/ 418983 h 3177970"/>
                  <a:gd name="connsiteX0" fmla="*/ 0 w 4028944"/>
                  <a:gd name="connsiteY0" fmla="*/ 418983 h 3177970"/>
                  <a:gd name="connsiteX1" fmla="*/ 446930 w 4028944"/>
                  <a:gd name="connsiteY1" fmla="*/ 2706021 h 3177970"/>
                  <a:gd name="connsiteX2" fmla="*/ 2924659 w 4028944"/>
                  <a:gd name="connsiteY2" fmla="*/ 3177970 h 3177970"/>
                  <a:gd name="connsiteX3" fmla="*/ 4028944 w 4028944"/>
                  <a:gd name="connsiteY3" fmla="*/ 0 h 3177970"/>
                  <a:gd name="connsiteX4" fmla="*/ 0 w 4028944"/>
                  <a:gd name="connsiteY4" fmla="*/ 418983 h 3177970"/>
                  <a:gd name="connsiteX0" fmla="*/ 0 w 3191818"/>
                  <a:gd name="connsiteY0" fmla="*/ 612167 h 3371154"/>
                  <a:gd name="connsiteX1" fmla="*/ 446930 w 3191818"/>
                  <a:gd name="connsiteY1" fmla="*/ 2899205 h 3371154"/>
                  <a:gd name="connsiteX2" fmla="*/ 2924659 w 3191818"/>
                  <a:gd name="connsiteY2" fmla="*/ 3371154 h 3371154"/>
                  <a:gd name="connsiteX3" fmla="*/ 3191818 w 3191818"/>
                  <a:gd name="connsiteY3" fmla="*/ 0 h 3371154"/>
                  <a:gd name="connsiteX4" fmla="*/ 0 w 3191818"/>
                  <a:gd name="connsiteY4" fmla="*/ 612167 h 3371154"/>
                  <a:gd name="connsiteX0" fmla="*/ 0 w 2924659"/>
                  <a:gd name="connsiteY0" fmla="*/ 354589 h 3113576"/>
                  <a:gd name="connsiteX1" fmla="*/ 446930 w 2924659"/>
                  <a:gd name="connsiteY1" fmla="*/ 2641627 h 3113576"/>
                  <a:gd name="connsiteX2" fmla="*/ 2924659 w 2924659"/>
                  <a:gd name="connsiteY2" fmla="*/ 3113576 h 3113576"/>
                  <a:gd name="connsiteX3" fmla="*/ 2367570 w 2924659"/>
                  <a:gd name="connsiteY3" fmla="*/ 0 h 3113576"/>
                  <a:gd name="connsiteX4" fmla="*/ 0 w 2924659"/>
                  <a:gd name="connsiteY4" fmla="*/ 354589 h 3113576"/>
                  <a:gd name="connsiteX0" fmla="*/ 0 w 2924659"/>
                  <a:gd name="connsiteY0" fmla="*/ 0 h 2758987"/>
                  <a:gd name="connsiteX1" fmla="*/ 446930 w 2924659"/>
                  <a:gd name="connsiteY1" fmla="*/ 2287038 h 2758987"/>
                  <a:gd name="connsiteX2" fmla="*/ 2924659 w 2924659"/>
                  <a:gd name="connsiteY2" fmla="*/ 2758987 h 2758987"/>
                  <a:gd name="connsiteX3" fmla="*/ 1466049 w 2924659"/>
                  <a:gd name="connsiteY3" fmla="*/ 1165118 h 2758987"/>
                  <a:gd name="connsiteX4" fmla="*/ 0 w 2924659"/>
                  <a:gd name="connsiteY4" fmla="*/ 0 h 2758987"/>
                  <a:gd name="connsiteX0" fmla="*/ 0 w 2924659"/>
                  <a:gd name="connsiteY0" fmla="*/ 0 h 2758987"/>
                  <a:gd name="connsiteX1" fmla="*/ 446930 w 2924659"/>
                  <a:gd name="connsiteY1" fmla="*/ 2287038 h 2758987"/>
                  <a:gd name="connsiteX2" fmla="*/ 2924659 w 2924659"/>
                  <a:gd name="connsiteY2" fmla="*/ 2758987 h 2758987"/>
                  <a:gd name="connsiteX3" fmla="*/ 2457722 w 2924659"/>
                  <a:gd name="connsiteY3" fmla="*/ 70414 h 2758987"/>
                  <a:gd name="connsiteX4" fmla="*/ 0 w 2924659"/>
                  <a:gd name="connsiteY4" fmla="*/ 0 h 2758987"/>
                  <a:gd name="connsiteX0" fmla="*/ 0 w 2924659"/>
                  <a:gd name="connsiteY0" fmla="*/ 0 h 2758987"/>
                  <a:gd name="connsiteX1" fmla="*/ 681880 w 2924659"/>
                  <a:gd name="connsiteY1" fmla="*/ 2750588 h 2758987"/>
                  <a:gd name="connsiteX2" fmla="*/ 2924659 w 2924659"/>
                  <a:gd name="connsiteY2" fmla="*/ 2758987 h 2758987"/>
                  <a:gd name="connsiteX3" fmla="*/ 2457722 w 2924659"/>
                  <a:gd name="connsiteY3" fmla="*/ 70414 h 2758987"/>
                  <a:gd name="connsiteX4" fmla="*/ 0 w 2924659"/>
                  <a:gd name="connsiteY4" fmla="*/ 0 h 2758987"/>
                  <a:gd name="connsiteX0" fmla="*/ 0 w 2457722"/>
                  <a:gd name="connsiteY0" fmla="*/ 0 h 2750588"/>
                  <a:gd name="connsiteX1" fmla="*/ 681880 w 2457722"/>
                  <a:gd name="connsiteY1" fmla="*/ 2750588 h 2750588"/>
                  <a:gd name="connsiteX2" fmla="*/ 2276959 w 2457722"/>
                  <a:gd name="connsiteY2" fmla="*/ 2085887 h 2750588"/>
                  <a:gd name="connsiteX3" fmla="*/ 2457722 w 2457722"/>
                  <a:gd name="connsiteY3" fmla="*/ 70414 h 2750588"/>
                  <a:gd name="connsiteX4" fmla="*/ 0 w 2457722"/>
                  <a:gd name="connsiteY4" fmla="*/ 0 h 2750588"/>
                  <a:gd name="connsiteX0" fmla="*/ 0 w 2950059"/>
                  <a:gd name="connsiteY0" fmla="*/ 0 h 2750588"/>
                  <a:gd name="connsiteX1" fmla="*/ 681880 w 2950059"/>
                  <a:gd name="connsiteY1" fmla="*/ 2750588 h 2750588"/>
                  <a:gd name="connsiteX2" fmla="*/ 2950059 w 2950059"/>
                  <a:gd name="connsiteY2" fmla="*/ 2644687 h 2750588"/>
                  <a:gd name="connsiteX3" fmla="*/ 2457722 w 2950059"/>
                  <a:gd name="connsiteY3" fmla="*/ 70414 h 2750588"/>
                  <a:gd name="connsiteX4" fmla="*/ 0 w 2950059"/>
                  <a:gd name="connsiteY4" fmla="*/ 0 h 2750588"/>
                  <a:gd name="connsiteX0" fmla="*/ 0 w 2950059"/>
                  <a:gd name="connsiteY0" fmla="*/ 0 h 2763288"/>
                  <a:gd name="connsiteX1" fmla="*/ 675530 w 2950059"/>
                  <a:gd name="connsiteY1" fmla="*/ 2763288 h 2763288"/>
                  <a:gd name="connsiteX2" fmla="*/ 2950059 w 2950059"/>
                  <a:gd name="connsiteY2" fmla="*/ 2644687 h 2763288"/>
                  <a:gd name="connsiteX3" fmla="*/ 2457722 w 2950059"/>
                  <a:gd name="connsiteY3" fmla="*/ 70414 h 2763288"/>
                  <a:gd name="connsiteX4" fmla="*/ 0 w 2950059"/>
                  <a:gd name="connsiteY4" fmla="*/ 0 h 2763288"/>
                  <a:gd name="connsiteX0" fmla="*/ 0 w 2950059"/>
                  <a:gd name="connsiteY0" fmla="*/ 0 h 2763288"/>
                  <a:gd name="connsiteX1" fmla="*/ 675530 w 2950059"/>
                  <a:gd name="connsiteY1" fmla="*/ 2763288 h 2763288"/>
                  <a:gd name="connsiteX2" fmla="*/ 2950059 w 2950059"/>
                  <a:gd name="connsiteY2" fmla="*/ 2644687 h 2763288"/>
                  <a:gd name="connsiteX3" fmla="*/ 1746522 w 2950059"/>
                  <a:gd name="connsiteY3" fmla="*/ 553014 h 2763288"/>
                  <a:gd name="connsiteX4" fmla="*/ 0 w 2950059"/>
                  <a:gd name="connsiteY4" fmla="*/ 0 h 2763288"/>
                  <a:gd name="connsiteX0" fmla="*/ 0 w 3092722"/>
                  <a:gd name="connsiteY0" fmla="*/ 0 h 2763288"/>
                  <a:gd name="connsiteX1" fmla="*/ 675530 w 3092722"/>
                  <a:gd name="connsiteY1" fmla="*/ 2763288 h 2763288"/>
                  <a:gd name="connsiteX2" fmla="*/ 2950059 w 3092722"/>
                  <a:gd name="connsiteY2" fmla="*/ 2644687 h 2763288"/>
                  <a:gd name="connsiteX3" fmla="*/ 3092722 w 3092722"/>
                  <a:gd name="connsiteY3" fmla="*/ 1073714 h 2763288"/>
                  <a:gd name="connsiteX4" fmla="*/ 0 w 3092722"/>
                  <a:gd name="connsiteY4" fmla="*/ 0 h 2763288"/>
                  <a:gd name="connsiteX0" fmla="*/ 0 w 2578372"/>
                  <a:gd name="connsiteY0" fmla="*/ 240736 h 1689574"/>
                  <a:gd name="connsiteX1" fmla="*/ 161180 w 2578372"/>
                  <a:gd name="connsiteY1" fmla="*/ 1689574 h 1689574"/>
                  <a:gd name="connsiteX2" fmla="*/ 2435709 w 2578372"/>
                  <a:gd name="connsiteY2" fmla="*/ 1570973 h 1689574"/>
                  <a:gd name="connsiteX3" fmla="*/ 2578372 w 2578372"/>
                  <a:gd name="connsiteY3" fmla="*/ 0 h 1689574"/>
                  <a:gd name="connsiteX4" fmla="*/ 0 w 2578372"/>
                  <a:gd name="connsiteY4" fmla="*/ 240736 h 1689574"/>
                  <a:gd name="connsiteX0" fmla="*/ 0 w 2794272"/>
                  <a:gd name="connsiteY0" fmla="*/ 0 h 2267988"/>
                  <a:gd name="connsiteX1" fmla="*/ 377080 w 2794272"/>
                  <a:gd name="connsiteY1" fmla="*/ 2267988 h 2267988"/>
                  <a:gd name="connsiteX2" fmla="*/ 2651609 w 2794272"/>
                  <a:gd name="connsiteY2" fmla="*/ 2149387 h 2267988"/>
                  <a:gd name="connsiteX3" fmla="*/ 2794272 w 2794272"/>
                  <a:gd name="connsiteY3" fmla="*/ 578414 h 2267988"/>
                  <a:gd name="connsiteX4" fmla="*/ 0 w 2794272"/>
                  <a:gd name="connsiteY4" fmla="*/ 0 h 2267988"/>
                  <a:gd name="connsiteX0" fmla="*/ 0 w 2813322"/>
                  <a:gd name="connsiteY0" fmla="*/ 0 h 2407688"/>
                  <a:gd name="connsiteX1" fmla="*/ 396130 w 2813322"/>
                  <a:gd name="connsiteY1" fmla="*/ 2407688 h 2407688"/>
                  <a:gd name="connsiteX2" fmla="*/ 2670659 w 2813322"/>
                  <a:gd name="connsiteY2" fmla="*/ 2289087 h 2407688"/>
                  <a:gd name="connsiteX3" fmla="*/ 2813322 w 2813322"/>
                  <a:gd name="connsiteY3" fmla="*/ 718114 h 2407688"/>
                  <a:gd name="connsiteX4" fmla="*/ 0 w 2813322"/>
                  <a:gd name="connsiteY4" fmla="*/ 0 h 2407688"/>
                  <a:gd name="connsiteX0" fmla="*/ 0 w 2832372"/>
                  <a:gd name="connsiteY0" fmla="*/ 132786 h 2540474"/>
                  <a:gd name="connsiteX1" fmla="*/ 396130 w 2832372"/>
                  <a:gd name="connsiteY1" fmla="*/ 2540474 h 2540474"/>
                  <a:gd name="connsiteX2" fmla="*/ 2670659 w 2832372"/>
                  <a:gd name="connsiteY2" fmla="*/ 2421873 h 2540474"/>
                  <a:gd name="connsiteX3" fmla="*/ 2832372 w 2832372"/>
                  <a:gd name="connsiteY3" fmla="*/ 0 h 2540474"/>
                  <a:gd name="connsiteX4" fmla="*/ 0 w 2832372"/>
                  <a:gd name="connsiteY4" fmla="*/ 132786 h 2540474"/>
                  <a:gd name="connsiteX0" fmla="*/ 701495 w 2436242"/>
                  <a:gd name="connsiteY0" fmla="*/ 673926 h 2540474"/>
                  <a:gd name="connsiteX1" fmla="*/ 0 w 2436242"/>
                  <a:gd name="connsiteY1" fmla="*/ 2540474 h 2540474"/>
                  <a:gd name="connsiteX2" fmla="*/ 2274529 w 2436242"/>
                  <a:gd name="connsiteY2" fmla="*/ 2421873 h 2540474"/>
                  <a:gd name="connsiteX3" fmla="*/ 2436242 w 2436242"/>
                  <a:gd name="connsiteY3" fmla="*/ 0 h 2540474"/>
                  <a:gd name="connsiteX4" fmla="*/ 701495 w 2436242"/>
                  <a:gd name="connsiteY4" fmla="*/ 673926 h 2540474"/>
                  <a:gd name="connsiteX0" fmla="*/ 72320 w 2436242"/>
                  <a:gd name="connsiteY0" fmla="*/ 239081 h 2540474"/>
                  <a:gd name="connsiteX1" fmla="*/ 0 w 2436242"/>
                  <a:gd name="connsiteY1" fmla="*/ 2540474 h 2540474"/>
                  <a:gd name="connsiteX2" fmla="*/ 2274529 w 2436242"/>
                  <a:gd name="connsiteY2" fmla="*/ 2421873 h 2540474"/>
                  <a:gd name="connsiteX3" fmla="*/ 2436242 w 2436242"/>
                  <a:gd name="connsiteY3" fmla="*/ 0 h 2540474"/>
                  <a:gd name="connsiteX4" fmla="*/ 72320 w 2436242"/>
                  <a:gd name="connsiteY4" fmla="*/ 239081 h 2540474"/>
                  <a:gd name="connsiteX0" fmla="*/ 0 w 2363922"/>
                  <a:gd name="connsiteY0" fmla="*/ 239081 h 2421874"/>
                  <a:gd name="connsiteX1" fmla="*/ 627417 w 2363922"/>
                  <a:gd name="connsiteY1" fmla="*/ 1938939 h 2421874"/>
                  <a:gd name="connsiteX2" fmla="*/ 2202209 w 2363922"/>
                  <a:gd name="connsiteY2" fmla="*/ 2421873 h 2421874"/>
                  <a:gd name="connsiteX3" fmla="*/ 2363922 w 2363922"/>
                  <a:gd name="connsiteY3" fmla="*/ 0 h 2421874"/>
                  <a:gd name="connsiteX4" fmla="*/ 0 w 2363922"/>
                  <a:gd name="connsiteY4" fmla="*/ 239081 h 2421874"/>
                  <a:gd name="connsiteX0" fmla="*/ 0 w 2363922"/>
                  <a:gd name="connsiteY0" fmla="*/ 239081 h 2421874"/>
                  <a:gd name="connsiteX1" fmla="*/ 415732 w 2363922"/>
                  <a:gd name="connsiteY1" fmla="*/ 2344794 h 2421874"/>
                  <a:gd name="connsiteX2" fmla="*/ 2202209 w 2363922"/>
                  <a:gd name="connsiteY2" fmla="*/ 2421873 h 2421874"/>
                  <a:gd name="connsiteX3" fmla="*/ 2363922 w 2363922"/>
                  <a:gd name="connsiteY3" fmla="*/ 0 h 2421874"/>
                  <a:gd name="connsiteX4" fmla="*/ 0 w 2363922"/>
                  <a:gd name="connsiteY4" fmla="*/ 239081 h 2421874"/>
                  <a:gd name="connsiteX0" fmla="*/ 0 w 2363922"/>
                  <a:gd name="connsiteY0" fmla="*/ 239081 h 2344794"/>
                  <a:gd name="connsiteX1" fmla="*/ 415732 w 2363922"/>
                  <a:gd name="connsiteY1" fmla="*/ 2344794 h 2344794"/>
                  <a:gd name="connsiteX2" fmla="*/ 1590675 w 2363922"/>
                  <a:gd name="connsiteY2" fmla="*/ 1849331 h 2344794"/>
                  <a:gd name="connsiteX3" fmla="*/ 2363922 w 2363922"/>
                  <a:gd name="connsiteY3" fmla="*/ 0 h 2344794"/>
                  <a:gd name="connsiteX4" fmla="*/ 0 w 2363922"/>
                  <a:gd name="connsiteY4" fmla="*/ 239081 h 2344794"/>
                  <a:gd name="connsiteX0" fmla="*/ 0 w 2363922"/>
                  <a:gd name="connsiteY0" fmla="*/ 239081 h 2344794"/>
                  <a:gd name="connsiteX1" fmla="*/ 415732 w 2363922"/>
                  <a:gd name="connsiteY1" fmla="*/ 2344794 h 2344794"/>
                  <a:gd name="connsiteX2" fmla="*/ 2190448 w 2363922"/>
                  <a:gd name="connsiteY2" fmla="*/ 2226197 h 2344794"/>
                  <a:gd name="connsiteX3" fmla="*/ 2363922 w 2363922"/>
                  <a:gd name="connsiteY3" fmla="*/ 0 h 2344794"/>
                  <a:gd name="connsiteX4" fmla="*/ 0 w 2363922"/>
                  <a:gd name="connsiteY4" fmla="*/ 239081 h 2344794"/>
                  <a:gd name="connsiteX0" fmla="*/ 0 w 2190448"/>
                  <a:gd name="connsiteY0" fmla="*/ -1 h 2105712"/>
                  <a:gd name="connsiteX1" fmla="*/ 415732 w 2190448"/>
                  <a:gd name="connsiteY1" fmla="*/ 2105712 h 2105712"/>
                  <a:gd name="connsiteX2" fmla="*/ 2190448 w 2190448"/>
                  <a:gd name="connsiteY2" fmla="*/ 1987115 h 2105712"/>
                  <a:gd name="connsiteX3" fmla="*/ 1411339 w 2190448"/>
                  <a:gd name="connsiteY3" fmla="*/ 601617 h 2105712"/>
                  <a:gd name="connsiteX4" fmla="*/ 0 w 2190448"/>
                  <a:gd name="connsiteY4" fmla="*/ -1 h 2105712"/>
                  <a:gd name="connsiteX0" fmla="*/ 0 w 2804931"/>
                  <a:gd name="connsiteY0" fmla="*/ 188348 h 2294061"/>
                  <a:gd name="connsiteX1" fmla="*/ 415732 w 2804931"/>
                  <a:gd name="connsiteY1" fmla="*/ 2294061 h 2294061"/>
                  <a:gd name="connsiteX2" fmla="*/ 2190448 w 2804931"/>
                  <a:gd name="connsiteY2" fmla="*/ 2175464 h 2294061"/>
                  <a:gd name="connsiteX3" fmla="*/ 2804931 w 2804931"/>
                  <a:gd name="connsiteY3" fmla="*/ 0 h 2294061"/>
                  <a:gd name="connsiteX4" fmla="*/ 0 w 2804931"/>
                  <a:gd name="connsiteY4" fmla="*/ 188348 h 2294061"/>
                  <a:gd name="connsiteX0" fmla="*/ 0 w 2804931"/>
                  <a:gd name="connsiteY0" fmla="*/ 188348 h 2496988"/>
                  <a:gd name="connsiteX1" fmla="*/ 1137029 w 2804931"/>
                  <a:gd name="connsiteY1" fmla="*/ 2496988 h 2496988"/>
                  <a:gd name="connsiteX2" fmla="*/ 2190448 w 2804931"/>
                  <a:gd name="connsiteY2" fmla="*/ 2175464 h 2496988"/>
                  <a:gd name="connsiteX3" fmla="*/ 2804931 w 2804931"/>
                  <a:gd name="connsiteY3" fmla="*/ 0 h 2496988"/>
                  <a:gd name="connsiteX4" fmla="*/ 0 w 2804931"/>
                  <a:gd name="connsiteY4" fmla="*/ 188348 h 2496988"/>
                  <a:gd name="connsiteX0" fmla="*/ 0 w 2804931"/>
                  <a:gd name="connsiteY0" fmla="*/ 188348 h 2496988"/>
                  <a:gd name="connsiteX1" fmla="*/ 1137029 w 2804931"/>
                  <a:gd name="connsiteY1" fmla="*/ 2496988 h 2496988"/>
                  <a:gd name="connsiteX2" fmla="*/ 2088526 w 2804931"/>
                  <a:gd name="connsiteY2" fmla="*/ 2127147 h 2496988"/>
                  <a:gd name="connsiteX3" fmla="*/ 2804931 w 2804931"/>
                  <a:gd name="connsiteY3" fmla="*/ 0 h 2496988"/>
                  <a:gd name="connsiteX4" fmla="*/ 0 w 2804931"/>
                  <a:gd name="connsiteY4" fmla="*/ 188348 h 2496988"/>
                  <a:gd name="connsiteX0" fmla="*/ 0 w 2804931"/>
                  <a:gd name="connsiteY0" fmla="*/ 188348 h 2496988"/>
                  <a:gd name="connsiteX1" fmla="*/ 1137029 w 2804931"/>
                  <a:gd name="connsiteY1" fmla="*/ 2496988 h 2496988"/>
                  <a:gd name="connsiteX2" fmla="*/ 2190448 w 2804931"/>
                  <a:gd name="connsiteY2" fmla="*/ 2165800 h 2496988"/>
                  <a:gd name="connsiteX3" fmla="*/ 2804931 w 2804931"/>
                  <a:gd name="connsiteY3" fmla="*/ 0 h 2496988"/>
                  <a:gd name="connsiteX4" fmla="*/ 0 w 2804931"/>
                  <a:gd name="connsiteY4" fmla="*/ 188348 h 2496988"/>
                  <a:gd name="connsiteX0" fmla="*/ 0 w 2190448"/>
                  <a:gd name="connsiteY0" fmla="*/ -1 h 2308639"/>
                  <a:gd name="connsiteX1" fmla="*/ 1137029 w 2190448"/>
                  <a:gd name="connsiteY1" fmla="*/ 2308639 h 2308639"/>
                  <a:gd name="connsiteX2" fmla="*/ 2190448 w 2190448"/>
                  <a:gd name="connsiteY2" fmla="*/ 1977451 h 2308639"/>
                  <a:gd name="connsiteX3" fmla="*/ 1785707 w 2190448"/>
                  <a:gd name="connsiteY3" fmla="*/ 536392 h 2308639"/>
                  <a:gd name="connsiteX4" fmla="*/ 0 w 2190448"/>
                  <a:gd name="connsiteY4" fmla="*/ -1 h 2308639"/>
                  <a:gd name="connsiteX0" fmla="*/ 0 w 2190448"/>
                  <a:gd name="connsiteY0" fmla="*/ 284980 h 2593620"/>
                  <a:gd name="connsiteX1" fmla="*/ 1137029 w 2190448"/>
                  <a:gd name="connsiteY1" fmla="*/ 2593620 h 2593620"/>
                  <a:gd name="connsiteX2" fmla="*/ 2190448 w 2190448"/>
                  <a:gd name="connsiteY2" fmla="*/ 2262432 h 2593620"/>
                  <a:gd name="connsiteX3" fmla="*/ 1715145 w 2190448"/>
                  <a:gd name="connsiteY3" fmla="*/ 0 h 2593620"/>
                  <a:gd name="connsiteX4" fmla="*/ 0 w 2190448"/>
                  <a:gd name="connsiteY4" fmla="*/ 284980 h 259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448" h="2593620">
                    <a:moveTo>
                      <a:pt x="0" y="284980"/>
                    </a:moveTo>
                    <a:lnTo>
                      <a:pt x="1137029" y="2593620"/>
                    </a:lnTo>
                    <a:lnTo>
                      <a:pt x="2190448" y="2262432"/>
                    </a:lnTo>
                    <a:lnTo>
                      <a:pt x="1715145" y="0"/>
                    </a:lnTo>
                    <a:lnTo>
                      <a:pt x="0" y="28498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8268375" y="-2547566"/>
                <a:ext cx="3275957" cy="610816"/>
              </a:xfrm>
              <a:custGeom>
                <a:avLst/>
                <a:gdLst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96413 w 10412362"/>
                  <a:gd name="connsiteY9" fmla="*/ 70792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1822154 w 10412362"/>
                  <a:gd name="connsiteY1" fmla="*/ 1909812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96413 w 10412362"/>
                  <a:gd name="connsiteY9" fmla="*/ 70792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041058"/>
                  <a:gd name="connsiteX1" fmla="*/ 1822154 w 10412362"/>
                  <a:gd name="connsiteY1" fmla="*/ 1909812 h 4041058"/>
                  <a:gd name="connsiteX2" fmla="*/ 4325640 w 10412362"/>
                  <a:gd name="connsiteY2" fmla="*/ 2149940 h 4041058"/>
                  <a:gd name="connsiteX3" fmla="*/ 6931742 w 10412362"/>
                  <a:gd name="connsiteY3" fmla="*/ 4041058 h 4041058"/>
                  <a:gd name="connsiteX4" fmla="*/ 8347587 w 10412362"/>
                  <a:gd name="connsiteY4" fmla="*/ 3480619 h 4041058"/>
                  <a:gd name="connsiteX5" fmla="*/ 10412362 w 10412362"/>
                  <a:gd name="connsiteY5" fmla="*/ 1091380 h 4041058"/>
                  <a:gd name="connsiteX6" fmla="*/ 8583562 w 10412362"/>
                  <a:gd name="connsiteY6" fmla="*/ 412954 h 4041058"/>
                  <a:gd name="connsiteX7" fmla="*/ 6164826 w 10412362"/>
                  <a:gd name="connsiteY7" fmla="*/ 0 h 4041058"/>
                  <a:gd name="connsiteX8" fmla="*/ 3185652 w 10412362"/>
                  <a:gd name="connsiteY8" fmla="*/ 235974 h 4041058"/>
                  <a:gd name="connsiteX9" fmla="*/ 796413 w 10412362"/>
                  <a:gd name="connsiteY9" fmla="*/ 707922 h 4041058"/>
                  <a:gd name="connsiteX10" fmla="*/ 0 w 10412362"/>
                  <a:gd name="connsiteY10" fmla="*/ 1415845 h 4041058"/>
                  <a:gd name="connsiteX0" fmla="*/ 0 w 10412362"/>
                  <a:gd name="connsiteY0" fmla="*/ 1415845 h 3480619"/>
                  <a:gd name="connsiteX1" fmla="*/ 1822154 w 10412362"/>
                  <a:gd name="connsiteY1" fmla="*/ 1909812 h 3480619"/>
                  <a:gd name="connsiteX2" fmla="*/ 4325640 w 10412362"/>
                  <a:gd name="connsiteY2" fmla="*/ 2149940 h 3480619"/>
                  <a:gd name="connsiteX3" fmla="*/ 6545376 w 10412362"/>
                  <a:gd name="connsiteY3" fmla="*/ 2006196 h 3480619"/>
                  <a:gd name="connsiteX4" fmla="*/ 8347587 w 10412362"/>
                  <a:gd name="connsiteY4" fmla="*/ 3480619 h 3480619"/>
                  <a:gd name="connsiteX5" fmla="*/ 10412362 w 10412362"/>
                  <a:gd name="connsiteY5" fmla="*/ 1091380 h 3480619"/>
                  <a:gd name="connsiteX6" fmla="*/ 8583562 w 10412362"/>
                  <a:gd name="connsiteY6" fmla="*/ 412954 h 3480619"/>
                  <a:gd name="connsiteX7" fmla="*/ 6164826 w 10412362"/>
                  <a:gd name="connsiteY7" fmla="*/ 0 h 3480619"/>
                  <a:gd name="connsiteX8" fmla="*/ 3185652 w 10412362"/>
                  <a:gd name="connsiteY8" fmla="*/ 235974 h 3480619"/>
                  <a:gd name="connsiteX9" fmla="*/ 796413 w 10412362"/>
                  <a:gd name="connsiteY9" fmla="*/ 707922 h 3480619"/>
                  <a:gd name="connsiteX10" fmla="*/ 0 w 10412362"/>
                  <a:gd name="connsiteY10" fmla="*/ 1415845 h 3480619"/>
                  <a:gd name="connsiteX0" fmla="*/ 0 w 10412362"/>
                  <a:gd name="connsiteY0" fmla="*/ 1415845 h 2149940"/>
                  <a:gd name="connsiteX1" fmla="*/ 1822154 w 10412362"/>
                  <a:gd name="connsiteY1" fmla="*/ 1909812 h 2149940"/>
                  <a:gd name="connsiteX2" fmla="*/ 4325640 w 10412362"/>
                  <a:gd name="connsiteY2" fmla="*/ 2149940 h 2149940"/>
                  <a:gd name="connsiteX3" fmla="*/ 6545376 w 10412362"/>
                  <a:gd name="connsiteY3" fmla="*/ 2006196 h 2149940"/>
                  <a:gd name="connsiteX4" fmla="*/ 8888499 w 10412362"/>
                  <a:gd name="connsiteY4" fmla="*/ 1690455 h 2149940"/>
                  <a:gd name="connsiteX5" fmla="*/ 10412362 w 10412362"/>
                  <a:gd name="connsiteY5" fmla="*/ 1091380 h 2149940"/>
                  <a:gd name="connsiteX6" fmla="*/ 8583562 w 10412362"/>
                  <a:gd name="connsiteY6" fmla="*/ 412954 h 2149940"/>
                  <a:gd name="connsiteX7" fmla="*/ 6164826 w 10412362"/>
                  <a:gd name="connsiteY7" fmla="*/ 0 h 2149940"/>
                  <a:gd name="connsiteX8" fmla="*/ 3185652 w 10412362"/>
                  <a:gd name="connsiteY8" fmla="*/ 235974 h 2149940"/>
                  <a:gd name="connsiteX9" fmla="*/ 796413 w 10412362"/>
                  <a:gd name="connsiteY9" fmla="*/ 707922 h 2149940"/>
                  <a:gd name="connsiteX10" fmla="*/ 0 w 10412362"/>
                  <a:gd name="connsiteY10" fmla="*/ 1415845 h 2149940"/>
                  <a:gd name="connsiteX0" fmla="*/ 0 w 10412362"/>
                  <a:gd name="connsiteY0" fmla="*/ 1415845 h 2149940"/>
                  <a:gd name="connsiteX1" fmla="*/ 1822154 w 10412362"/>
                  <a:gd name="connsiteY1" fmla="*/ 1909812 h 2149940"/>
                  <a:gd name="connsiteX2" fmla="*/ 4325640 w 10412362"/>
                  <a:gd name="connsiteY2" fmla="*/ 2149940 h 2149940"/>
                  <a:gd name="connsiteX3" fmla="*/ 7066076 w 10412362"/>
                  <a:gd name="connsiteY3" fmla="*/ 2123652 h 2149940"/>
                  <a:gd name="connsiteX4" fmla="*/ 8888499 w 10412362"/>
                  <a:gd name="connsiteY4" fmla="*/ 1690455 h 2149940"/>
                  <a:gd name="connsiteX5" fmla="*/ 10412362 w 10412362"/>
                  <a:gd name="connsiteY5" fmla="*/ 1091380 h 2149940"/>
                  <a:gd name="connsiteX6" fmla="*/ 8583562 w 10412362"/>
                  <a:gd name="connsiteY6" fmla="*/ 412954 h 2149940"/>
                  <a:gd name="connsiteX7" fmla="*/ 6164826 w 10412362"/>
                  <a:gd name="connsiteY7" fmla="*/ 0 h 2149940"/>
                  <a:gd name="connsiteX8" fmla="*/ 3185652 w 10412362"/>
                  <a:gd name="connsiteY8" fmla="*/ 235974 h 2149940"/>
                  <a:gd name="connsiteX9" fmla="*/ 796413 w 10412362"/>
                  <a:gd name="connsiteY9" fmla="*/ 707922 h 2149940"/>
                  <a:gd name="connsiteX10" fmla="*/ 0 w 10412362"/>
                  <a:gd name="connsiteY10" fmla="*/ 1415845 h 2149940"/>
                  <a:gd name="connsiteX0" fmla="*/ 0 w 10412362"/>
                  <a:gd name="connsiteY0" fmla="*/ 1415845 h 2149940"/>
                  <a:gd name="connsiteX1" fmla="*/ 1822154 w 10412362"/>
                  <a:gd name="connsiteY1" fmla="*/ 1909812 h 2149940"/>
                  <a:gd name="connsiteX2" fmla="*/ 4325640 w 10412362"/>
                  <a:gd name="connsiteY2" fmla="*/ 2149940 h 2149940"/>
                  <a:gd name="connsiteX3" fmla="*/ 7066076 w 10412362"/>
                  <a:gd name="connsiteY3" fmla="*/ 2123652 h 2149940"/>
                  <a:gd name="connsiteX4" fmla="*/ 8888499 w 10412362"/>
                  <a:gd name="connsiteY4" fmla="*/ 1690455 h 2149940"/>
                  <a:gd name="connsiteX5" fmla="*/ 10412362 w 10412362"/>
                  <a:gd name="connsiteY5" fmla="*/ 1054673 h 2149940"/>
                  <a:gd name="connsiteX6" fmla="*/ 8583562 w 10412362"/>
                  <a:gd name="connsiteY6" fmla="*/ 412954 h 2149940"/>
                  <a:gd name="connsiteX7" fmla="*/ 6164826 w 10412362"/>
                  <a:gd name="connsiteY7" fmla="*/ 0 h 2149940"/>
                  <a:gd name="connsiteX8" fmla="*/ 3185652 w 10412362"/>
                  <a:gd name="connsiteY8" fmla="*/ 235974 h 2149940"/>
                  <a:gd name="connsiteX9" fmla="*/ 796413 w 10412362"/>
                  <a:gd name="connsiteY9" fmla="*/ 707922 h 2149940"/>
                  <a:gd name="connsiteX10" fmla="*/ 0 w 10412362"/>
                  <a:gd name="connsiteY10" fmla="*/ 1415845 h 2149940"/>
                  <a:gd name="connsiteX0" fmla="*/ 0 w 10412362"/>
                  <a:gd name="connsiteY0" fmla="*/ 1415845 h 2176995"/>
                  <a:gd name="connsiteX1" fmla="*/ 1822154 w 10412362"/>
                  <a:gd name="connsiteY1" fmla="*/ 1909812 h 2176995"/>
                  <a:gd name="connsiteX2" fmla="*/ 4113719 w 10412362"/>
                  <a:gd name="connsiteY2" fmla="*/ 2176995 h 2176995"/>
                  <a:gd name="connsiteX3" fmla="*/ 7066076 w 10412362"/>
                  <a:gd name="connsiteY3" fmla="*/ 2123652 h 2176995"/>
                  <a:gd name="connsiteX4" fmla="*/ 8888499 w 10412362"/>
                  <a:gd name="connsiteY4" fmla="*/ 1690455 h 2176995"/>
                  <a:gd name="connsiteX5" fmla="*/ 10412362 w 10412362"/>
                  <a:gd name="connsiteY5" fmla="*/ 1054673 h 2176995"/>
                  <a:gd name="connsiteX6" fmla="*/ 8583562 w 10412362"/>
                  <a:gd name="connsiteY6" fmla="*/ 412954 h 2176995"/>
                  <a:gd name="connsiteX7" fmla="*/ 6164826 w 10412362"/>
                  <a:gd name="connsiteY7" fmla="*/ 0 h 2176995"/>
                  <a:gd name="connsiteX8" fmla="*/ 3185652 w 10412362"/>
                  <a:gd name="connsiteY8" fmla="*/ 235974 h 2176995"/>
                  <a:gd name="connsiteX9" fmla="*/ 796413 w 10412362"/>
                  <a:gd name="connsiteY9" fmla="*/ 707922 h 2176995"/>
                  <a:gd name="connsiteX10" fmla="*/ 0 w 10412362"/>
                  <a:gd name="connsiteY10" fmla="*/ 1415845 h 2176995"/>
                  <a:gd name="connsiteX0" fmla="*/ 0 w 10412362"/>
                  <a:gd name="connsiteY0" fmla="*/ 1415845 h 2176995"/>
                  <a:gd name="connsiteX1" fmla="*/ 1822154 w 10412362"/>
                  <a:gd name="connsiteY1" fmla="*/ 1909812 h 2176995"/>
                  <a:gd name="connsiteX2" fmla="*/ 4113719 w 10412362"/>
                  <a:gd name="connsiteY2" fmla="*/ 2176995 h 2176995"/>
                  <a:gd name="connsiteX3" fmla="*/ 7066076 w 10412362"/>
                  <a:gd name="connsiteY3" fmla="*/ 2123652 h 2176995"/>
                  <a:gd name="connsiteX4" fmla="*/ 8888499 w 10412362"/>
                  <a:gd name="connsiteY4" fmla="*/ 1690455 h 2176995"/>
                  <a:gd name="connsiteX5" fmla="*/ 10412362 w 10412362"/>
                  <a:gd name="connsiteY5" fmla="*/ 1054673 h 2176995"/>
                  <a:gd name="connsiteX6" fmla="*/ 8583562 w 10412362"/>
                  <a:gd name="connsiteY6" fmla="*/ 412954 h 2176995"/>
                  <a:gd name="connsiteX7" fmla="*/ 6164826 w 10412362"/>
                  <a:gd name="connsiteY7" fmla="*/ 0 h 2176995"/>
                  <a:gd name="connsiteX8" fmla="*/ 3185652 w 10412362"/>
                  <a:gd name="connsiteY8" fmla="*/ 235974 h 2176995"/>
                  <a:gd name="connsiteX9" fmla="*/ 0 w 10412362"/>
                  <a:gd name="connsiteY9" fmla="*/ 1415845 h 2176995"/>
                  <a:gd name="connsiteX0" fmla="*/ 0 w 10412362"/>
                  <a:gd name="connsiteY0" fmla="*/ 1415845 h 2176995"/>
                  <a:gd name="connsiteX1" fmla="*/ 1822154 w 10412362"/>
                  <a:gd name="connsiteY1" fmla="*/ 1909812 h 2176995"/>
                  <a:gd name="connsiteX2" fmla="*/ 4113719 w 10412362"/>
                  <a:gd name="connsiteY2" fmla="*/ 2176995 h 2176995"/>
                  <a:gd name="connsiteX3" fmla="*/ 5699540 w 10412362"/>
                  <a:gd name="connsiteY3" fmla="*/ 2156934 h 2176995"/>
                  <a:gd name="connsiteX4" fmla="*/ 7066076 w 10412362"/>
                  <a:gd name="connsiteY4" fmla="*/ 2123652 h 2176995"/>
                  <a:gd name="connsiteX5" fmla="*/ 8888499 w 10412362"/>
                  <a:gd name="connsiteY5" fmla="*/ 1690455 h 2176995"/>
                  <a:gd name="connsiteX6" fmla="*/ 10412362 w 10412362"/>
                  <a:gd name="connsiteY6" fmla="*/ 1054673 h 2176995"/>
                  <a:gd name="connsiteX7" fmla="*/ 8583562 w 10412362"/>
                  <a:gd name="connsiteY7" fmla="*/ 412954 h 2176995"/>
                  <a:gd name="connsiteX8" fmla="*/ 6164826 w 10412362"/>
                  <a:gd name="connsiteY8" fmla="*/ 0 h 2176995"/>
                  <a:gd name="connsiteX9" fmla="*/ 3185652 w 10412362"/>
                  <a:gd name="connsiteY9" fmla="*/ 235974 h 2176995"/>
                  <a:gd name="connsiteX10" fmla="*/ 0 w 10412362"/>
                  <a:gd name="connsiteY10" fmla="*/ 1415845 h 2176995"/>
                  <a:gd name="connsiteX0" fmla="*/ 0 w 10412362"/>
                  <a:gd name="connsiteY0" fmla="*/ 1415845 h 2313249"/>
                  <a:gd name="connsiteX1" fmla="*/ 1822154 w 10412362"/>
                  <a:gd name="connsiteY1" fmla="*/ 1909812 h 2313249"/>
                  <a:gd name="connsiteX2" fmla="*/ 4113719 w 10412362"/>
                  <a:gd name="connsiteY2" fmla="*/ 2176995 h 2313249"/>
                  <a:gd name="connsiteX3" fmla="*/ 6436218 w 10412362"/>
                  <a:gd name="connsiteY3" fmla="*/ 2313249 h 2313249"/>
                  <a:gd name="connsiteX4" fmla="*/ 7066076 w 10412362"/>
                  <a:gd name="connsiteY4" fmla="*/ 2123652 h 2313249"/>
                  <a:gd name="connsiteX5" fmla="*/ 8888499 w 10412362"/>
                  <a:gd name="connsiteY5" fmla="*/ 1690455 h 2313249"/>
                  <a:gd name="connsiteX6" fmla="*/ 10412362 w 10412362"/>
                  <a:gd name="connsiteY6" fmla="*/ 1054673 h 2313249"/>
                  <a:gd name="connsiteX7" fmla="*/ 8583562 w 10412362"/>
                  <a:gd name="connsiteY7" fmla="*/ 412954 h 2313249"/>
                  <a:gd name="connsiteX8" fmla="*/ 6164826 w 10412362"/>
                  <a:gd name="connsiteY8" fmla="*/ 0 h 2313249"/>
                  <a:gd name="connsiteX9" fmla="*/ 3185652 w 10412362"/>
                  <a:gd name="connsiteY9" fmla="*/ 235974 h 2313249"/>
                  <a:gd name="connsiteX10" fmla="*/ 0 w 10412362"/>
                  <a:gd name="connsiteY10" fmla="*/ 1415845 h 2313249"/>
                  <a:gd name="connsiteX0" fmla="*/ 0 w 10412362"/>
                  <a:gd name="connsiteY0" fmla="*/ 1415845 h 2313249"/>
                  <a:gd name="connsiteX1" fmla="*/ 1822154 w 10412362"/>
                  <a:gd name="connsiteY1" fmla="*/ 1909812 h 2313249"/>
                  <a:gd name="connsiteX2" fmla="*/ 4113719 w 10412362"/>
                  <a:gd name="connsiteY2" fmla="*/ 2176995 h 2313249"/>
                  <a:gd name="connsiteX3" fmla="*/ 6436218 w 10412362"/>
                  <a:gd name="connsiteY3" fmla="*/ 2313249 h 2313249"/>
                  <a:gd name="connsiteX4" fmla="*/ 8888499 w 10412362"/>
                  <a:gd name="connsiteY4" fmla="*/ 1690455 h 2313249"/>
                  <a:gd name="connsiteX5" fmla="*/ 10412362 w 10412362"/>
                  <a:gd name="connsiteY5" fmla="*/ 1054673 h 2313249"/>
                  <a:gd name="connsiteX6" fmla="*/ 8583562 w 10412362"/>
                  <a:gd name="connsiteY6" fmla="*/ 412954 h 2313249"/>
                  <a:gd name="connsiteX7" fmla="*/ 6164826 w 10412362"/>
                  <a:gd name="connsiteY7" fmla="*/ 0 h 2313249"/>
                  <a:gd name="connsiteX8" fmla="*/ 3185652 w 10412362"/>
                  <a:gd name="connsiteY8" fmla="*/ 235974 h 2313249"/>
                  <a:gd name="connsiteX9" fmla="*/ 0 w 10412362"/>
                  <a:gd name="connsiteY9" fmla="*/ 1415845 h 2313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12362" h="2313249">
                    <a:moveTo>
                      <a:pt x="0" y="1415845"/>
                    </a:moveTo>
                    <a:lnTo>
                      <a:pt x="1822154" y="1909812"/>
                    </a:lnTo>
                    <a:lnTo>
                      <a:pt x="4113719" y="2176995"/>
                    </a:lnTo>
                    <a:lnTo>
                      <a:pt x="6436218" y="2313249"/>
                    </a:lnTo>
                    <a:lnTo>
                      <a:pt x="8888499" y="1690455"/>
                    </a:lnTo>
                    <a:lnTo>
                      <a:pt x="10412362" y="1054673"/>
                    </a:lnTo>
                    <a:lnTo>
                      <a:pt x="8583562" y="412954"/>
                    </a:lnTo>
                    <a:lnTo>
                      <a:pt x="6164826" y="0"/>
                    </a:lnTo>
                    <a:lnTo>
                      <a:pt x="3185652" y="235974"/>
                    </a:lnTo>
                    <a:lnTo>
                      <a:pt x="0" y="1415845"/>
                    </a:lnTo>
                    <a:close/>
                  </a:path>
                </a:pathLst>
              </a:custGeom>
              <a:solidFill>
                <a:srgbClr val="0E33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6880221" y="-4272568"/>
              <a:ext cx="5931815" cy="2086633"/>
              <a:chOff x="6754761" y="-4467676"/>
              <a:chExt cx="10413840" cy="3663274"/>
            </a:xfrm>
          </p:grpSpPr>
          <p:sp>
            <p:nvSpPr>
              <p:cNvPr id="56" name="Полилиния 55"/>
              <p:cNvSpPr/>
              <p:nvPr/>
            </p:nvSpPr>
            <p:spPr>
              <a:xfrm>
                <a:off x="6754761" y="-3986672"/>
                <a:ext cx="10412362" cy="3177970"/>
              </a:xfrm>
              <a:custGeom>
                <a:avLst/>
                <a:gdLst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96413 w 10412362"/>
                  <a:gd name="connsiteY9" fmla="*/ 70792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81173 w 10412362"/>
                  <a:gd name="connsiteY9" fmla="*/ 98224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1076448 w 10412362"/>
                  <a:gd name="connsiteY9" fmla="*/ 124894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57077 w 10412362"/>
                  <a:gd name="connsiteY8" fmla="*/ 1150374 h 4159045"/>
                  <a:gd name="connsiteX9" fmla="*/ 1076448 w 10412362"/>
                  <a:gd name="connsiteY9" fmla="*/ 1248942 h 4159045"/>
                  <a:gd name="connsiteX10" fmla="*/ 0 w 10412362"/>
                  <a:gd name="connsiteY10" fmla="*/ 1415845 h 4159045"/>
                  <a:gd name="connsiteX0" fmla="*/ 0 w 10412362"/>
                  <a:gd name="connsiteY0" fmla="*/ 1002891 h 3746091"/>
                  <a:gd name="connsiteX1" fmla="*/ 2182762 w 10412362"/>
                  <a:gd name="connsiteY1" fmla="*/ 3274142 h 3746091"/>
                  <a:gd name="connsiteX2" fmla="*/ 4660491 w 10412362"/>
                  <a:gd name="connsiteY2" fmla="*/ 3746091 h 3746091"/>
                  <a:gd name="connsiteX3" fmla="*/ 6931742 w 10412362"/>
                  <a:gd name="connsiteY3" fmla="*/ 3628104 h 3746091"/>
                  <a:gd name="connsiteX4" fmla="*/ 8347587 w 10412362"/>
                  <a:gd name="connsiteY4" fmla="*/ 3067665 h 3746091"/>
                  <a:gd name="connsiteX5" fmla="*/ 10412362 w 10412362"/>
                  <a:gd name="connsiteY5" fmla="*/ 678426 h 3746091"/>
                  <a:gd name="connsiteX6" fmla="*/ 8583562 w 10412362"/>
                  <a:gd name="connsiteY6" fmla="*/ 0 h 3746091"/>
                  <a:gd name="connsiteX7" fmla="*/ 5764776 w 10412362"/>
                  <a:gd name="connsiteY7" fmla="*/ 568121 h 3746091"/>
                  <a:gd name="connsiteX8" fmla="*/ 3157077 w 10412362"/>
                  <a:gd name="connsiteY8" fmla="*/ 737420 h 3746091"/>
                  <a:gd name="connsiteX9" fmla="*/ 1076448 w 10412362"/>
                  <a:gd name="connsiteY9" fmla="*/ 835988 h 3746091"/>
                  <a:gd name="connsiteX10" fmla="*/ 0 w 10412362"/>
                  <a:gd name="connsiteY10" fmla="*/ 1002891 h 3746091"/>
                  <a:gd name="connsiteX0" fmla="*/ 0 w 10412362"/>
                  <a:gd name="connsiteY0" fmla="*/ 434770 h 3177970"/>
                  <a:gd name="connsiteX1" fmla="*/ 2182762 w 10412362"/>
                  <a:gd name="connsiteY1" fmla="*/ 2706021 h 3177970"/>
                  <a:gd name="connsiteX2" fmla="*/ 4660491 w 10412362"/>
                  <a:gd name="connsiteY2" fmla="*/ 3177970 h 3177970"/>
                  <a:gd name="connsiteX3" fmla="*/ 6931742 w 10412362"/>
                  <a:gd name="connsiteY3" fmla="*/ 3059983 h 3177970"/>
                  <a:gd name="connsiteX4" fmla="*/ 8347587 w 10412362"/>
                  <a:gd name="connsiteY4" fmla="*/ 2499544 h 3177970"/>
                  <a:gd name="connsiteX5" fmla="*/ 10412362 w 10412362"/>
                  <a:gd name="connsiteY5" fmla="*/ 110305 h 3177970"/>
                  <a:gd name="connsiteX6" fmla="*/ 7831087 w 10412362"/>
                  <a:gd name="connsiteY6" fmla="*/ 60529 h 3177970"/>
                  <a:gd name="connsiteX7" fmla="*/ 5764776 w 10412362"/>
                  <a:gd name="connsiteY7" fmla="*/ 0 h 3177970"/>
                  <a:gd name="connsiteX8" fmla="*/ 3157077 w 10412362"/>
                  <a:gd name="connsiteY8" fmla="*/ 169299 h 3177970"/>
                  <a:gd name="connsiteX9" fmla="*/ 1076448 w 10412362"/>
                  <a:gd name="connsiteY9" fmla="*/ 267867 h 3177970"/>
                  <a:gd name="connsiteX10" fmla="*/ 0 w 10412362"/>
                  <a:gd name="connsiteY10" fmla="*/ 434770 h 3177970"/>
                  <a:gd name="connsiteX0" fmla="*/ 0 w 10450462"/>
                  <a:gd name="connsiteY0" fmla="*/ 434770 h 3177970"/>
                  <a:gd name="connsiteX1" fmla="*/ 2182762 w 10450462"/>
                  <a:gd name="connsiteY1" fmla="*/ 2706021 h 3177970"/>
                  <a:gd name="connsiteX2" fmla="*/ 4660491 w 10450462"/>
                  <a:gd name="connsiteY2" fmla="*/ 3177970 h 3177970"/>
                  <a:gd name="connsiteX3" fmla="*/ 6931742 w 10450462"/>
                  <a:gd name="connsiteY3" fmla="*/ 3059983 h 3177970"/>
                  <a:gd name="connsiteX4" fmla="*/ 8347587 w 10450462"/>
                  <a:gd name="connsiteY4" fmla="*/ 2499544 h 3177970"/>
                  <a:gd name="connsiteX5" fmla="*/ 10450462 w 10450462"/>
                  <a:gd name="connsiteY5" fmla="*/ 224605 h 3177970"/>
                  <a:gd name="connsiteX6" fmla="*/ 7831087 w 10450462"/>
                  <a:gd name="connsiteY6" fmla="*/ 60529 h 3177970"/>
                  <a:gd name="connsiteX7" fmla="*/ 5764776 w 10450462"/>
                  <a:gd name="connsiteY7" fmla="*/ 0 h 3177970"/>
                  <a:gd name="connsiteX8" fmla="*/ 3157077 w 10450462"/>
                  <a:gd name="connsiteY8" fmla="*/ 169299 h 3177970"/>
                  <a:gd name="connsiteX9" fmla="*/ 1076448 w 10450462"/>
                  <a:gd name="connsiteY9" fmla="*/ 267867 h 3177970"/>
                  <a:gd name="connsiteX10" fmla="*/ 0 w 10450462"/>
                  <a:gd name="connsiteY10" fmla="*/ 434770 h 3177970"/>
                  <a:gd name="connsiteX0" fmla="*/ 0 w 10259962"/>
                  <a:gd name="connsiteY0" fmla="*/ 434770 h 3177970"/>
                  <a:gd name="connsiteX1" fmla="*/ 2182762 w 10259962"/>
                  <a:gd name="connsiteY1" fmla="*/ 2706021 h 3177970"/>
                  <a:gd name="connsiteX2" fmla="*/ 4660491 w 10259962"/>
                  <a:gd name="connsiteY2" fmla="*/ 3177970 h 3177970"/>
                  <a:gd name="connsiteX3" fmla="*/ 6931742 w 10259962"/>
                  <a:gd name="connsiteY3" fmla="*/ 3059983 h 3177970"/>
                  <a:gd name="connsiteX4" fmla="*/ 8347587 w 10259962"/>
                  <a:gd name="connsiteY4" fmla="*/ 2499544 h 3177970"/>
                  <a:gd name="connsiteX5" fmla="*/ 10259962 w 10259962"/>
                  <a:gd name="connsiteY5" fmla="*/ 338905 h 3177970"/>
                  <a:gd name="connsiteX6" fmla="*/ 7831087 w 10259962"/>
                  <a:gd name="connsiteY6" fmla="*/ 60529 h 3177970"/>
                  <a:gd name="connsiteX7" fmla="*/ 5764776 w 10259962"/>
                  <a:gd name="connsiteY7" fmla="*/ 0 h 3177970"/>
                  <a:gd name="connsiteX8" fmla="*/ 3157077 w 10259962"/>
                  <a:gd name="connsiteY8" fmla="*/ 169299 h 3177970"/>
                  <a:gd name="connsiteX9" fmla="*/ 1076448 w 10259962"/>
                  <a:gd name="connsiteY9" fmla="*/ 267867 h 3177970"/>
                  <a:gd name="connsiteX10" fmla="*/ 0 w 10259962"/>
                  <a:gd name="connsiteY10" fmla="*/ 434770 h 3177970"/>
                  <a:gd name="connsiteX0" fmla="*/ 0 w 10412362"/>
                  <a:gd name="connsiteY0" fmla="*/ 434770 h 3177970"/>
                  <a:gd name="connsiteX1" fmla="*/ 2182762 w 10412362"/>
                  <a:gd name="connsiteY1" fmla="*/ 2706021 h 3177970"/>
                  <a:gd name="connsiteX2" fmla="*/ 4660491 w 10412362"/>
                  <a:gd name="connsiteY2" fmla="*/ 3177970 h 3177970"/>
                  <a:gd name="connsiteX3" fmla="*/ 6931742 w 10412362"/>
                  <a:gd name="connsiteY3" fmla="*/ 3059983 h 3177970"/>
                  <a:gd name="connsiteX4" fmla="*/ 8347587 w 10412362"/>
                  <a:gd name="connsiteY4" fmla="*/ 2499544 h 3177970"/>
                  <a:gd name="connsiteX5" fmla="*/ 10412362 w 10412362"/>
                  <a:gd name="connsiteY5" fmla="*/ 211905 h 3177970"/>
                  <a:gd name="connsiteX6" fmla="*/ 7831087 w 10412362"/>
                  <a:gd name="connsiteY6" fmla="*/ 60529 h 3177970"/>
                  <a:gd name="connsiteX7" fmla="*/ 5764776 w 10412362"/>
                  <a:gd name="connsiteY7" fmla="*/ 0 h 3177970"/>
                  <a:gd name="connsiteX8" fmla="*/ 3157077 w 10412362"/>
                  <a:gd name="connsiteY8" fmla="*/ 169299 h 3177970"/>
                  <a:gd name="connsiteX9" fmla="*/ 1076448 w 10412362"/>
                  <a:gd name="connsiteY9" fmla="*/ 267867 h 3177970"/>
                  <a:gd name="connsiteX10" fmla="*/ 0 w 10412362"/>
                  <a:gd name="connsiteY10" fmla="*/ 434770 h 3177970"/>
                  <a:gd name="connsiteX0" fmla="*/ 0 w 10412362"/>
                  <a:gd name="connsiteY0" fmla="*/ 434770 h 3177970"/>
                  <a:gd name="connsiteX1" fmla="*/ 2182762 w 10412362"/>
                  <a:gd name="connsiteY1" fmla="*/ 2706021 h 3177970"/>
                  <a:gd name="connsiteX2" fmla="*/ 4660491 w 10412362"/>
                  <a:gd name="connsiteY2" fmla="*/ 3177970 h 3177970"/>
                  <a:gd name="connsiteX3" fmla="*/ 6931742 w 10412362"/>
                  <a:gd name="connsiteY3" fmla="*/ 3059983 h 3177970"/>
                  <a:gd name="connsiteX4" fmla="*/ 8347587 w 10412362"/>
                  <a:gd name="connsiteY4" fmla="*/ 2499544 h 3177970"/>
                  <a:gd name="connsiteX5" fmla="*/ 10412362 w 10412362"/>
                  <a:gd name="connsiteY5" fmla="*/ 211905 h 3177970"/>
                  <a:gd name="connsiteX6" fmla="*/ 7831087 w 10412362"/>
                  <a:gd name="connsiteY6" fmla="*/ 60529 h 3177970"/>
                  <a:gd name="connsiteX7" fmla="*/ 5764776 w 10412362"/>
                  <a:gd name="connsiteY7" fmla="*/ 0 h 3177970"/>
                  <a:gd name="connsiteX8" fmla="*/ 3157077 w 10412362"/>
                  <a:gd name="connsiteY8" fmla="*/ 169299 h 3177970"/>
                  <a:gd name="connsiteX9" fmla="*/ 1076448 w 10412362"/>
                  <a:gd name="connsiteY9" fmla="*/ 267867 h 3177970"/>
                  <a:gd name="connsiteX10" fmla="*/ 0 w 10412362"/>
                  <a:gd name="connsiteY10" fmla="*/ 434770 h 317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12362" h="3177970">
                    <a:moveTo>
                      <a:pt x="0" y="434770"/>
                    </a:moveTo>
                    <a:lnTo>
                      <a:pt x="2182762" y="2706021"/>
                    </a:lnTo>
                    <a:lnTo>
                      <a:pt x="4660491" y="3177970"/>
                    </a:lnTo>
                    <a:lnTo>
                      <a:pt x="6931742" y="3059983"/>
                    </a:lnTo>
                    <a:lnTo>
                      <a:pt x="8347587" y="2499544"/>
                    </a:lnTo>
                    <a:lnTo>
                      <a:pt x="10412362" y="211905"/>
                    </a:lnTo>
                    <a:lnTo>
                      <a:pt x="7831087" y="60529"/>
                    </a:lnTo>
                    <a:lnTo>
                      <a:pt x="5764776" y="0"/>
                    </a:lnTo>
                    <a:lnTo>
                      <a:pt x="3157077" y="169299"/>
                    </a:lnTo>
                    <a:lnTo>
                      <a:pt x="1076448" y="267867"/>
                    </a:lnTo>
                    <a:lnTo>
                      <a:pt x="0" y="43477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>
                <a:off x="6754761" y="-3968259"/>
                <a:ext cx="2182762" cy="2697234"/>
              </a:xfrm>
              <a:custGeom>
                <a:avLst/>
                <a:gdLst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96413 w 10412362"/>
                  <a:gd name="connsiteY9" fmla="*/ 707922 h 4159045"/>
                  <a:gd name="connsiteX10" fmla="*/ 0 w 10412362"/>
                  <a:gd name="connsiteY10" fmla="*/ 1415845 h 4159045"/>
                  <a:gd name="connsiteX0" fmla="*/ 0 w 8583562"/>
                  <a:gd name="connsiteY0" fmla="*/ 1415845 h 4159045"/>
                  <a:gd name="connsiteX1" fmla="*/ 2182762 w 8583562"/>
                  <a:gd name="connsiteY1" fmla="*/ 3687096 h 4159045"/>
                  <a:gd name="connsiteX2" fmla="*/ 4660491 w 8583562"/>
                  <a:gd name="connsiteY2" fmla="*/ 4159045 h 4159045"/>
                  <a:gd name="connsiteX3" fmla="*/ 6931742 w 8583562"/>
                  <a:gd name="connsiteY3" fmla="*/ 4041058 h 4159045"/>
                  <a:gd name="connsiteX4" fmla="*/ 8347587 w 8583562"/>
                  <a:gd name="connsiteY4" fmla="*/ 3480619 h 4159045"/>
                  <a:gd name="connsiteX5" fmla="*/ 8583562 w 8583562"/>
                  <a:gd name="connsiteY5" fmla="*/ 412954 h 4159045"/>
                  <a:gd name="connsiteX6" fmla="*/ 6164826 w 8583562"/>
                  <a:gd name="connsiteY6" fmla="*/ 0 h 4159045"/>
                  <a:gd name="connsiteX7" fmla="*/ 3185652 w 8583562"/>
                  <a:gd name="connsiteY7" fmla="*/ 235974 h 4159045"/>
                  <a:gd name="connsiteX8" fmla="*/ 796413 w 8583562"/>
                  <a:gd name="connsiteY8" fmla="*/ 707922 h 4159045"/>
                  <a:gd name="connsiteX9" fmla="*/ 0 w 8583562"/>
                  <a:gd name="connsiteY9" fmla="*/ 1415845 h 4159045"/>
                  <a:gd name="connsiteX0" fmla="*/ 0 w 8583562"/>
                  <a:gd name="connsiteY0" fmla="*/ 1415845 h 4159045"/>
                  <a:gd name="connsiteX1" fmla="*/ 2182762 w 8583562"/>
                  <a:gd name="connsiteY1" fmla="*/ 3687096 h 4159045"/>
                  <a:gd name="connsiteX2" fmla="*/ 4660491 w 8583562"/>
                  <a:gd name="connsiteY2" fmla="*/ 4159045 h 4159045"/>
                  <a:gd name="connsiteX3" fmla="*/ 6931742 w 8583562"/>
                  <a:gd name="connsiteY3" fmla="*/ 4041058 h 4159045"/>
                  <a:gd name="connsiteX4" fmla="*/ 8583562 w 8583562"/>
                  <a:gd name="connsiteY4" fmla="*/ 412954 h 4159045"/>
                  <a:gd name="connsiteX5" fmla="*/ 6164826 w 8583562"/>
                  <a:gd name="connsiteY5" fmla="*/ 0 h 4159045"/>
                  <a:gd name="connsiteX6" fmla="*/ 3185652 w 8583562"/>
                  <a:gd name="connsiteY6" fmla="*/ 235974 h 4159045"/>
                  <a:gd name="connsiteX7" fmla="*/ 796413 w 8583562"/>
                  <a:gd name="connsiteY7" fmla="*/ 707922 h 4159045"/>
                  <a:gd name="connsiteX8" fmla="*/ 0 w 8583562"/>
                  <a:gd name="connsiteY8" fmla="*/ 1415845 h 4159045"/>
                  <a:gd name="connsiteX0" fmla="*/ 0 w 6931742"/>
                  <a:gd name="connsiteY0" fmla="*/ 1415845 h 4159045"/>
                  <a:gd name="connsiteX1" fmla="*/ 2182762 w 6931742"/>
                  <a:gd name="connsiteY1" fmla="*/ 3687096 h 4159045"/>
                  <a:gd name="connsiteX2" fmla="*/ 4660491 w 6931742"/>
                  <a:gd name="connsiteY2" fmla="*/ 4159045 h 4159045"/>
                  <a:gd name="connsiteX3" fmla="*/ 6931742 w 6931742"/>
                  <a:gd name="connsiteY3" fmla="*/ 4041058 h 4159045"/>
                  <a:gd name="connsiteX4" fmla="*/ 6164826 w 6931742"/>
                  <a:gd name="connsiteY4" fmla="*/ 0 h 4159045"/>
                  <a:gd name="connsiteX5" fmla="*/ 3185652 w 6931742"/>
                  <a:gd name="connsiteY5" fmla="*/ 235974 h 4159045"/>
                  <a:gd name="connsiteX6" fmla="*/ 796413 w 6931742"/>
                  <a:gd name="connsiteY6" fmla="*/ 707922 h 4159045"/>
                  <a:gd name="connsiteX7" fmla="*/ 0 w 6931742"/>
                  <a:gd name="connsiteY7" fmla="*/ 1415845 h 4159045"/>
                  <a:gd name="connsiteX0" fmla="*/ 0 w 6164826"/>
                  <a:gd name="connsiteY0" fmla="*/ 1415845 h 4159045"/>
                  <a:gd name="connsiteX1" fmla="*/ 2182762 w 6164826"/>
                  <a:gd name="connsiteY1" fmla="*/ 3687096 h 4159045"/>
                  <a:gd name="connsiteX2" fmla="*/ 4660491 w 6164826"/>
                  <a:gd name="connsiteY2" fmla="*/ 4159045 h 4159045"/>
                  <a:gd name="connsiteX3" fmla="*/ 6164826 w 6164826"/>
                  <a:gd name="connsiteY3" fmla="*/ 0 h 4159045"/>
                  <a:gd name="connsiteX4" fmla="*/ 3185652 w 6164826"/>
                  <a:gd name="connsiteY4" fmla="*/ 235974 h 4159045"/>
                  <a:gd name="connsiteX5" fmla="*/ 796413 w 6164826"/>
                  <a:gd name="connsiteY5" fmla="*/ 707922 h 4159045"/>
                  <a:gd name="connsiteX6" fmla="*/ 0 w 6164826"/>
                  <a:gd name="connsiteY6" fmla="*/ 1415845 h 4159045"/>
                  <a:gd name="connsiteX0" fmla="*/ 0 w 6164826"/>
                  <a:gd name="connsiteY0" fmla="*/ 1415845 h 3687096"/>
                  <a:gd name="connsiteX1" fmla="*/ 2182762 w 6164826"/>
                  <a:gd name="connsiteY1" fmla="*/ 3687096 h 3687096"/>
                  <a:gd name="connsiteX2" fmla="*/ 6164826 w 6164826"/>
                  <a:gd name="connsiteY2" fmla="*/ 0 h 3687096"/>
                  <a:gd name="connsiteX3" fmla="*/ 3185652 w 6164826"/>
                  <a:gd name="connsiteY3" fmla="*/ 235974 h 3687096"/>
                  <a:gd name="connsiteX4" fmla="*/ 796413 w 6164826"/>
                  <a:gd name="connsiteY4" fmla="*/ 707922 h 3687096"/>
                  <a:gd name="connsiteX5" fmla="*/ 0 w 6164826"/>
                  <a:gd name="connsiteY5" fmla="*/ 1415845 h 3687096"/>
                  <a:gd name="connsiteX0" fmla="*/ 0 w 6164826"/>
                  <a:gd name="connsiteY0" fmla="*/ 1415845 h 3687096"/>
                  <a:gd name="connsiteX1" fmla="*/ 2182762 w 6164826"/>
                  <a:gd name="connsiteY1" fmla="*/ 3687096 h 3687096"/>
                  <a:gd name="connsiteX2" fmla="*/ 6164826 w 6164826"/>
                  <a:gd name="connsiteY2" fmla="*/ 0 h 3687096"/>
                  <a:gd name="connsiteX3" fmla="*/ 3185652 w 6164826"/>
                  <a:gd name="connsiteY3" fmla="*/ 235974 h 3687096"/>
                  <a:gd name="connsiteX4" fmla="*/ 796413 w 6164826"/>
                  <a:gd name="connsiteY4" fmla="*/ 707922 h 3687096"/>
                  <a:gd name="connsiteX5" fmla="*/ 0 w 6164826"/>
                  <a:gd name="connsiteY5" fmla="*/ 1415845 h 3687096"/>
                  <a:gd name="connsiteX0" fmla="*/ 0 w 3185652"/>
                  <a:gd name="connsiteY0" fmla="*/ 1179871 h 3451122"/>
                  <a:gd name="connsiteX1" fmla="*/ 2182762 w 3185652"/>
                  <a:gd name="connsiteY1" fmla="*/ 3451122 h 3451122"/>
                  <a:gd name="connsiteX2" fmla="*/ 3185652 w 3185652"/>
                  <a:gd name="connsiteY2" fmla="*/ 0 h 3451122"/>
                  <a:gd name="connsiteX3" fmla="*/ 796413 w 3185652"/>
                  <a:gd name="connsiteY3" fmla="*/ 471948 h 3451122"/>
                  <a:gd name="connsiteX4" fmla="*/ 0 w 3185652"/>
                  <a:gd name="connsiteY4" fmla="*/ 1179871 h 3451122"/>
                  <a:gd name="connsiteX0" fmla="*/ 0 w 2232616"/>
                  <a:gd name="connsiteY0" fmla="*/ 707923 h 2979174"/>
                  <a:gd name="connsiteX1" fmla="*/ 2182762 w 2232616"/>
                  <a:gd name="connsiteY1" fmla="*/ 2979174 h 2979174"/>
                  <a:gd name="connsiteX2" fmla="*/ 2232616 w 2232616"/>
                  <a:gd name="connsiteY2" fmla="*/ 700029 h 2979174"/>
                  <a:gd name="connsiteX3" fmla="*/ 796413 w 2232616"/>
                  <a:gd name="connsiteY3" fmla="*/ 0 h 2979174"/>
                  <a:gd name="connsiteX4" fmla="*/ 0 w 2232616"/>
                  <a:gd name="connsiteY4" fmla="*/ 707923 h 2979174"/>
                  <a:gd name="connsiteX0" fmla="*/ 0 w 2182762"/>
                  <a:gd name="connsiteY0" fmla="*/ 707923 h 2979174"/>
                  <a:gd name="connsiteX1" fmla="*/ 2182762 w 2182762"/>
                  <a:gd name="connsiteY1" fmla="*/ 2979174 h 2979174"/>
                  <a:gd name="connsiteX2" fmla="*/ 1845266 w 2182762"/>
                  <a:gd name="connsiteY2" fmla="*/ 700029 h 2979174"/>
                  <a:gd name="connsiteX3" fmla="*/ 796413 w 2182762"/>
                  <a:gd name="connsiteY3" fmla="*/ 0 h 2979174"/>
                  <a:gd name="connsiteX4" fmla="*/ 0 w 2182762"/>
                  <a:gd name="connsiteY4" fmla="*/ 707923 h 2979174"/>
                  <a:gd name="connsiteX0" fmla="*/ 0 w 2182762"/>
                  <a:gd name="connsiteY0" fmla="*/ 707923 h 2979174"/>
                  <a:gd name="connsiteX1" fmla="*/ 2182762 w 2182762"/>
                  <a:gd name="connsiteY1" fmla="*/ 2979174 h 2979174"/>
                  <a:gd name="connsiteX2" fmla="*/ 1476966 w 2182762"/>
                  <a:gd name="connsiteY2" fmla="*/ 731779 h 2979174"/>
                  <a:gd name="connsiteX3" fmla="*/ 796413 w 2182762"/>
                  <a:gd name="connsiteY3" fmla="*/ 0 h 2979174"/>
                  <a:gd name="connsiteX4" fmla="*/ 0 w 2182762"/>
                  <a:gd name="connsiteY4" fmla="*/ 707923 h 2979174"/>
                  <a:gd name="connsiteX0" fmla="*/ 0 w 2182762"/>
                  <a:gd name="connsiteY0" fmla="*/ 707923 h 2979174"/>
                  <a:gd name="connsiteX1" fmla="*/ 2182762 w 2182762"/>
                  <a:gd name="connsiteY1" fmla="*/ 2979174 h 2979174"/>
                  <a:gd name="connsiteX2" fmla="*/ 1794466 w 2182762"/>
                  <a:gd name="connsiteY2" fmla="*/ 1074679 h 2979174"/>
                  <a:gd name="connsiteX3" fmla="*/ 796413 w 2182762"/>
                  <a:gd name="connsiteY3" fmla="*/ 0 h 2979174"/>
                  <a:gd name="connsiteX4" fmla="*/ 0 w 2182762"/>
                  <a:gd name="connsiteY4" fmla="*/ 707923 h 2979174"/>
                  <a:gd name="connsiteX0" fmla="*/ 0 w 2182762"/>
                  <a:gd name="connsiteY0" fmla="*/ 707923 h 2979174"/>
                  <a:gd name="connsiteX1" fmla="*/ 2182762 w 2182762"/>
                  <a:gd name="connsiteY1" fmla="*/ 2979174 h 2979174"/>
                  <a:gd name="connsiteX2" fmla="*/ 1723028 w 2182762"/>
                  <a:gd name="connsiteY2" fmla="*/ 1162785 h 2979174"/>
                  <a:gd name="connsiteX3" fmla="*/ 796413 w 2182762"/>
                  <a:gd name="connsiteY3" fmla="*/ 0 h 2979174"/>
                  <a:gd name="connsiteX4" fmla="*/ 0 w 2182762"/>
                  <a:gd name="connsiteY4" fmla="*/ 707923 h 2979174"/>
                  <a:gd name="connsiteX0" fmla="*/ 0 w 2182762"/>
                  <a:gd name="connsiteY0" fmla="*/ 707923 h 2979174"/>
                  <a:gd name="connsiteX1" fmla="*/ 2182762 w 2182762"/>
                  <a:gd name="connsiteY1" fmla="*/ 2979174 h 2979174"/>
                  <a:gd name="connsiteX2" fmla="*/ 1813515 w 2182762"/>
                  <a:gd name="connsiteY2" fmla="*/ 1158023 h 2979174"/>
                  <a:gd name="connsiteX3" fmla="*/ 796413 w 2182762"/>
                  <a:gd name="connsiteY3" fmla="*/ 0 h 2979174"/>
                  <a:gd name="connsiteX4" fmla="*/ 0 w 2182762"/>
                  <a:gd name="connsiteY4" fmla="*/ 707923 h 2979174"/>
                  <a:gd name="connsiteX0" fmla="*/ 0 w 2182762"/>
                  <a:gd name="connsiteY0" fmla="*/ 425983 h 2697234"/>
                  <a:gd name="connsiteX1" fmla="*/ 2182762 w 2182762"/>
                  <a:gd name="connsiteY1" fmla="*/ 2697234 h 2697234"/>
                  <a:gd name="connsiteX2" fmla="*/ 1813515 w 2182762"/>
                  <a:gd name="connsiteY2" fmla="*/ 876083 h 2697234"/>
                  <a:gd name="connsiteX3" fmla="*/ 788793 w 2182762"/>
                  <a:gd name="connsiteY3" fmla="*/ 0 h 2697234"/>
                  <a:gd name="connsiteX4" fmla="*/ 0 w 2182762"/>
                  <a:gd name="connsiteY4" fmla="*/ 425983 h 2697234"/>
                  <a:gd name="connsiteX0" fmla="*/ 0 w 2182762"/>
                  <a:gd name="connsiteY0" fmla="*/ 425983 h 2697234"/>
                  <a:gd name="connsiteX1" fmla="*/ 2182762 w 2182762"/>
                  <a:gd name="connsiteY1" fmla="*/ 2697234 h 2697234"/>
                  <a:gd name="connsiteX2" fmla="*/ 1781765 w 2182762"/>
                  <a:gd name="connsiteY2" fmla="*/ 558583 h 2697234"/>
                  <a:gd name="connsiteX3" fmla="*/ 788793 w 2182762"/>
                  <a:gd name="connsiteY3" fmla="*/ 0 h 2697234"/>
                  <a:gd name="connsiteX4" fmla="*/ 0 w 2182762"/>
                  <a:gd name="connsiteY4" fmla="*/ 425983 h 2697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2762" h="2697234">
                    <a:moveTo>
                      <a:pt x="0" y="425983"/>
                    </a:moveTo>
                    <a:lnTo>
                      <a:pt x="2182762" y="2697234"/>
                    </a:lnTo>
                    <a:lnTo>
                      <a:pt x="1781765" y="558583"/>
                    </a:lnTo>
                    <a:lnTo>
                      <a:pt x="788793" y="0"/>
                    </a:lnTo>
                    <a:lnTo>
                      <a:pt x="0" y="425983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>
                <a:off x="8490591" y="-3567690"/>
                <a:ext cx="2924659" cy="2758987"/>
              </a:xfrm>
              <a:custGeom>
                <a:avLst/>
                <a:gdLst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96413 w 10412362"/>
                  <a:gd name="connsiteY9" fmla="*/ 70792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81173 w 10412362"/>
                  <a:gd name="connsiteY9" fmla="*/ 98224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1076448 w 10412362"/>
                  <a:gd name="connsiteY9" fmla="*/ 124894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57077 w 10412362"/>
                  <a:gd name="connsiteY8" fmla="*/ 1150374 h 4159045"/>
                  <a:gd name="connsiteX9" fmla="*/ 1076448 w 10412362"/>
                  <a:gd name="connsiteY9" fmla="*/ 1248942 h 4159045"/>
                  <a:gd name="connsiteX10" fmla="*/ 0 w 10412362"/>
                  <a:gd name="connsiteY10" fmla="*/ 1415845 h 4159045"/>
                  <a:gd name="connsiteX0" fmla="*/ 0 w 10412362"/>
                  <a:gd name="connsiteY0" fmla="*/ 1002891 h 3746091"/>
                  <a:gd name="connsiteX1" fmla="*/ 2182762 w 10412362"/>
                  <a:gd name="connsiteY1" fmla="*/ 3274142 h 3746091"/>
                  <a:gd name="connsiteX2" fmla="*/ 4660491 w 10412362"/>
                  <a:gd name="connsiteY2" fmla="*/ 3746091 h 3746091"/>
                  <a:gd name="connsiteX3" fmla="*/ 6931742 w 10412362"/>
                  <a:gd name="connsiteY3" fmla="*/ 3628104 h 3746091"/>
                  <a:gd name="connsiteX4" fmla="*/ 8347587 w 10412362"/>
                  <a:gd name="connsiteY4" fmla="*/ 3067665 h 3746091"/>
                  <a:gd name="connsiteX5" fmla="*/ 10412362 w 10412362"/>
                  <a:gd name="connsiteY5" fmla="*/ 678426 h 3746091"/>
                  <a:gd name="connsiteX6" fmla="*/ 8583562 w 10412362"/>
                  <a:gd name="connsiteY6" fmla="*/ 0 h 3746091"/>
                  <a:gd name="connsiteX7" fmla="*/ 5764776 w 10412362"/>
                  <a:gd name="connsiteY7" fmla="*/ 568121 h 3746091"/>
                  <a:gd name="connsiteX8" fmla="*/ 3157077 w 10412362"/>
                  <a:gd name="connsiteY8" fmla="*/ 737420 h 3746091"/>
                  <a:gd name="connsiteX9" fmla="*/ 1076448 w 10412362"/>
                  <a:gd name="connsiteY9" fmla="*/ 835988 h 3746091"/>
                  <a:gd name="connsiteX10" fmla="*/ 0 w 10412362"/>
                  <a:gd name="connsiteY10" fmla="*/ 1002891 h 3746091"/>
                  <a:gd name="connsiteX0" fmla="*/ 0 w 10412362"/>
                  <a:gd name="connsiteY0" fmla="*/ 434770 h 3177970"/>
                  <a:gd name="connsiteX1" fmla="*/ 2182762 w 10412362"/>
                  <a:gd name="connsiteY1" fmla="*/ 2706021 h 3177970"/>
                  <a:gd name="connsiteX2" fmla="*/ 4660491 w 10412362"/>
                  <a:gd name="connsiteY2" fmla="*/ 3177970 h 3177970"/>
                  <a:gd name="connsiteX3" fmla="*/ 6931742 w 10412362"/>
                  <a:gd name="connsiteY3" fmla="*/ 3059983 h 3177970"/>
                  <a:gd name="connsiteX4" fmla="*/ 8347587 w 10412362"/>
                  <a:gd name="connsiteY4" fmla="*/ 2499544 h 3177970"/>
                  <a:gd name="connsiteX5" fmla="*/ 10412362 w 10412362"/>
                  <a:gd name="connsiteY5" fmla="*/ 110305 h 3177970"/>
                  <a:gd name="connsiteX6" fmla="*/ 7831087 w 10412362"/>
                  <a:gd name="connsiteY6" fmla="*/ 60529 h 3177970"/>
                  <a:gd name="connsiteX7" fmla="*/ 5764776 w 10412362"/>
                  <a:gd name="connsiteY7" fmla="*/ 0 h 3177970"/>
                  <a:gd name="connsiteX8" fmla="*/ 3157077 w 10412362"/>
                  <a:gd name="connsiteY8" fmla="*/ 169299 h 3177970"/>
                  <a:gd name="connsiteX9" fmla="*/ 1076448 w 10412362"/>
                  <a:gd name="connsiteY9" fmla="*/ 267867 h 3177970"/>
                  <a:gd name="connsiteX10" fmla="*/ 0 w 10412362"/>
                  <a:gd name="connsiteY10" fmla="*/ 434770 h 3177970"/>
                  <a:gd name="connsiteX0" fmla="*/ 0 w 10450462"/>
                  <a:gd name="connsiteY0" fmla="*/ 434770 h 3177970"/>
                  <a:gd name="connsiteX1" fmla="*/ 2182762 w 10450462"/>
                  <a:gd name="connsiteY1" fmla="*/ 2706021 h 3177970"/>
                  <a:gd name="connsiteX2" fmla="*/ 4660491 w 10450462"/>
                  <a:gd name="connsiteY2" fmla="*/ 3177970 h 3177970"/>
                  <a:gd name="connsiteX3" fmla="*/ 6931742 w 10450462"/>
                  <a:gd name="connsiteY3" fmla="*/ 3059983 h 3177970"/>
                  <a:gd name="connsiteX4" fmla="*/ 8347587 w 10450462"/>
                  <a:gd name="connsiteY4" fmla="*/ 2499544 h 3177970"/>
                  <a:gd name="connsiteX5" fmla="*/ 10450462 w 10450462"/>
                  <a:gd name="connsiteY5" fmla="*/ 224605 h 3177970"/>
                  <a:gd name="connsiteX6" fmla="*/ 7831087 w 10450462"/>
                  <a:gd name="connsiteY6" fmla="*/ 60529 h 3177970"/>
                  <a:gd name="connsiteX7" fmla="*/ 5764776 w 10450462"/>
                  <a:gd name="connsiteY7" fmla="*/ 0 h 3177970"/>
                  <a:gd name="connsiteX8" fmla="*/ 3157077 w 10450462"/>
                  <a:gd name="connsiteY8" fmla="*/ 169299 h 3177970"/>
                  <a:gd name="connsiteX9" fmla="*/ 1076448 w 10450462"/>
                  <a:gd name="connsiteY9" fmla="*/ 267867 h 3177970"/>
                  <a:gd name="connsiteX10" fmla="*/ 0 w 10450462"/>
                  <a:gd name="connsiteY10" fmla="*/ 434770 h 3177970"/>
                  <a:gd name="connsiteX0" fmla="*/ 0 w 10259962"/>
                  <a:gd name="connsiteY0" fmla="*/ 434770 h 3177970"/>
                  <a:gd name="connsiteX1" fmla="*/ 2182762 w 10259962"/>
                  <a:gd name="connsiteY1" fmla="*/ 2706021 h 3177970"/>
                  <a:gd name="connsiteX2" fmla="*/ 4660491 w 10259962"/>
                  <a:gd name="connsiteY2" fmla="*/ 3177970 h 3177970"/>
                  <a:gd name="connsiteX3" fmla="*/ 6931742 w 10259962"/>
                  <a:gd name="connsiteY3" fmla="*/ 3059983 h 3177970"/>
                  <a:gd name="connsiteX4" fmla="*/ 8347587 w 10259962"/>
                  <a:gd name="connsiteY4" fmla="*/ 2499544 h 3177970"/>
                  <a:gd name="connsiteX5" fmla="*/ 10259962 w 10259962"/>
                  <a:gd name="connsiteY5" fmla="*/ 338905 h 3177970"/>
                  <a:gd name="connsiteX6" fmla="*/ 7831087 w 10259962"/>
                  <a:gd name="connsiteY6" fmla="*/ 60529 h 3177970"/>
                  <a:gd name="connsiteX7" fmla="*/ 5764776 w 10259962"/>
                  <a:gd name="connsiteY7" fmla="*/ 0 h 3177970"/>
                  <a:gd name="connsiteX8" fmla="*/ 3157077 w 10259962"/>
                  <a:gd name="connsiteY8" fmla="*/ 169299 h 3177970"/>
                  <a:gd name="connsiteX9" fmla="*/ 1076448 w 10259962"/>
                  <a:gd name="connsiteY9" fmla="*/ 267867 h 3177970"/>
                  <a:gd name="connsiteX10" fmla="*/ 0 w 10259962"/>
                  <a:gd name="connsiteY10" fmla="*/ 434770 h 3177970"/>
                  <a:gd name="connsiteX0" fmla="*/ 0 w 10412362"/>
                  <a:gd name="connsiteY0" fmla="*/ 434770 h 3177970"/>
                  <a:gd name="connsiteX1" fmla="*/ 2182762 w 10412362"/>
                  <a:gd name="connsiteY1" fmla="*/ 2706021 h 3177970"/>
                  <a:gd name="connsiteX2" fmla="*/ 4660491 w 10412362"/>
                  <a:gd name="connsiteY2" fmla="*/ 3177970 h 3177970"/>
                  <a:gd name="connsiteX3" fmla="*/ 6931742 w 10412362"/>
                  <a:gd name="connsiteY3" fmla="*/ 3059983 h 3177970"/>
                  <a:gd name="connsiteX4" fmla="*/ 8347587 w 10412362"/>
                  <a:gd name="connsiteY4" fmla="*/ 2499544 h 3177970"/>
                  <a:gd name="connsiteX5" fmla="*/ 10412362 w 10412362"/>
                  <a:gd name="connsiteY5" fmla="*/ 211905 h 3177970"/>
                  <a:gd name="connsiteX6" fmla="*/ 7831087 w 10412362"/>
                  <a:gd name="connsiteY6" fmla="*/ 60529 h 3177970"/>
                  <a:gd name="connsiteX7" fmla="*/ 5764776 w 10412362"/>
                  <a:gd name="connsiteY7" fmla="*/ 0 h 3177970"/>
                  <a:gd name="connsiteX8" fmla="*/ 3157077 w 10412362"/>
                  <a:gd name="connsiteY8" fmla="*/ 169299 h 3177970"/>
                  <a:gd name="connsiteX9" fmla="*/ 1076448 w 10412362"/>
                  <a:gd name="connsiteY9" fmla="*/ 267867 h 3177970"/>
                  <a:gd name="connsiteX10" fmla="*/ 0 w 10412362"/>
                  <a:gd name="connsiteY10" fmla="*/ 434770 h 3177970"/>
                  <a:gd name="connsiteX0" fmla="*/ 0 w 9335914"/>
                  <a:gd name="connsiteY0" fmla="*/ 267867 h 3177970"/>
                  <a:gd name="connsiteX1" fmla="*/ 1106314 w 9335914"/>
                  <a:gd name="connsiteY1" fmla="*/ 2706021 h 3177970"/>
                  <a:gd name="connsiteX2" fmla="*/ 3584043 w 9335914"/>
                  <a:gd name="connsiteY2" fmla="*/ 3177970 h 3177970"/>
                  <a:gd name="connsiteX3" fmla="*/ 5855294 w 9335914"/>
                  <a:gd name="connsiteY3" fmla="*/ 3059983 h 3177970"/>
                  <a:gd name="connsiteX4" fmla="*/ 7271139 w 9335914"/>
                  <a:gd name="connsiteY4" fmla="*/ 2499544 h 3177970"/>
                  <a:gd name="connsiteX5" fmla="*/ 9335914 w 9335914"/>
                  <a:gd name="connsiteY5" fmla="*/ 211905 h 3177970"/>
                  <a:gd name="connsiteX6" fmla="*/ 6754639 w 9335914"/>
                  <a:gd name="connsiteY6" fmla="*/ 60529 h 3177970"/>
                  <a:gd name="connsiteX7" fmla="*/ 4688328 w 9335914"/>
                  <a:gd name="connsiteY7" fmla="*/ 0 h 3177970"/>
                  <a:gd name="connsiteX8" fmla="*/ 2080629 w 9335914"/>
                  <a:gd name="connsiteY8" fmla="*/ 169299 h 3177970"/>
                  <a:gd name="connsiteX9" fmla="*/ 0 w 9335914"/>
                  <a:gd name="connsiteY9" fmla="*/ 267867 h 3177970"/>
                  <a:gd name="connsiteX0" fmla="*/ 974315 w 8229600"/>
                  <a:gd name="connsiteY0" fmla="*/ 169299 h 3177970"/>
                  <a:gd name="connsiteX1" fmla="*/ 0 w 8229600"/>
                  <a:gd name="connsiteY1" fmla="*/ 2706021 h 3177970"/>
                  <a:gd name="connsiteX2" fmla="*/ 2477729 w 8229600"/>
                  <a:gd name="connsiteY2" fmla="*/ 3177970 h 3177970"/>
                  <a:gd name="connsiteX3" fmla="*/ 4748980 w 8229600"/>
                  <a:gd name="connsiteY3" fmla="*/ 3059983 h 3177970"/>
                  <a:gd name="connsiteX4" fmla="*/ 6164825 w 8229600"/>
                  <a:gd name="connsiteY4" fmla="*/ 2499544 h 3177970"/>
                  <a:gd name="connsiteX5" fmla="*/ 8229600 w 8229600"/>
                  <a:gd name="connsiteY5" fmla="*/ 211905 h 3177970"/>
                  <a:gd name="connsiteX6" fmla="*/ 5648325 w 8229600"/>
                  <a:gd name="connsiteY6" fmla="*/ 60529 h 3177970"/>
                  <a:gd name="connsiteX7" fmla="*/ 3582014 w 8229600"/>
                  <a:gd name="connsiteY7" fmla="*/ 0 h 3177970"/>
                  <a:gd name="connsiteX8" fmla="*/ 974315 w 8229600"/>
                  <a:gd name="connsiteY8" fmla="*/ 169299 h 3177970"/>
                  <a:gd name="connsiteX0" fmla="*/ 0 w 8612136"/>
                  <a:gd name="connsiteY0" fmla="*/ 818228 h 3177970"/>
                  <a:gd name="connsiteX1" fmla="*/ 382536 w 8612136"/>
                  <a:gd name="connsiteY1" fmla="*/ 2706021 h 3177970"/>
                  <a:gd name="connsiteX2" fmla="*/ 2860265 w 8612136"/>
                  <a:gd name="connsiteY2" fmla="*/ 3177970 h 3177970"/>
                  <a:gd name="connsiteX3" fmla="*/ 5131516 w 8612136"/>
                  <a:gd name="connsiteY3" fmla="*/ 3059983 h 3177970"/>
                  <a:gd name="connsiteX4" fmla="*/ 6547361 w 8612136"/>
                  <a:gd name="connsiteY4" fmla="*/ 2499544 h 3177970"/>
                  <a:gd name="connsiteX5" fmla="*/ 8612136 w 8612136"/>
                  <a:gd name="connsiteY5" fmla="*/ 211905 h 3177970"/>
                  <a:gd name="connsiteX6" fmla="*/ 6030861 w 8612136"/>
                  <a:gd name="connsiteY6" fmla="*/ 60529 h 3177970"/>
                  <a:gd name="connsiteX7" fmla="*/ 3964550 w 8612136"/>
                  <a:gd name="connsiteY7" fmla="*/ 0 h 3177970"/>
                  <a:gd name="connsiteX8" fmla="*/ 0 w 8612136"/>
                  <a:gd name="connsiteY8" fmla="*/ 818228 h 3177970"/>
                  <a:gd name="connsiteX0" fmla="*/ 0 w 8676530"/>
                  <a:gd name="connsiteY0" fmla="*/ 418983 h 3177970"/>
                  <a:gd name="connsiteX1" fmla="*/ 446930 w 8676530"/>
                  <a:gd name="connsiteY1" fmla="*/ 2706021 h 3177970"/>
                  <a:gd name="connsiteX2" fmla="*/ 2924659 w 8676530"/>
                  <a:gd name="connsiteY2" fmla="*/ 3177970 h 3177970"/>
                  <a:gd name="connsiteX3" fmla="*/ 5195910 w 8676530"/>
                  <a:gd name="connsiteY3" fmla="*/ 3059983 h 3177970"/>
                  <a:gd name="connsiteX4" fmla="*/ 6611755 w 8676530"/>
                  <a:gd name="connsiteY4" fmla="*/ 2499544 h 3177970"/>
                  <a:gd name="connsiteX5" fmla="*/ 8676530 w 8676530"/>
                  <a:gd name="connsiteY5" fmla="*/ 211905 h 3177970"/>
                  <a:gd name="connsiteX6" fmla="*/ 6095255 w 8676530"/>
                  <a:gd name="connsiteY6" fmla="*/ 60529 h 3177970"/>
                  <a:gd name="connsiteX7" fmla="*/ 4028944 w 8676530"/>
                  <a:gd name="connsiteY7" fmla="*/ 0 h 3177970"/>
                  <a:gd name="connsiteX8" fmla="*/ 0 w 8676530"/>
                  <a:gd name="connsiteY8" fmla="*/ 418983 h 3177970"/>
                  <a:gd name="connsiteX0" fmla="*/ 0 w 6611755"/>
                  <a:gd name="connsiteY0" fmla="*/ 418983 h 3177970"/>
                  <a:gd name="connsiteX1" fmla="*/ 446930 w 6611755"/>
                  <a:gd name="connsiteY1" fmla="*/ 2706021 h 3177970"/>
                  <a:gd name="connsiteX2" fmla="*/ 2924659 w 6611755"/>
                  <a:gd name="connsiteY2" fmla="*/ 3177970 h 3177970"/>
                  <a:gd name="connsiteX3" fmla="*/ 5195910 w 6611755"/>
                  <a:gd name="connsiteY3" fmla="*/ 3059983 h 3177970"/>
                  <a:gd name="connsiteX4" fmla="*/ 6611755 w 6611755"/>
                  <a:gd name="connsiteY4" fmla="*/ 2499544 h 3177970"/>
                  <a:gd name="connsiteX5" fmla="*/ 6095255 w 6611755"/>
                  <a:gd name="connsiteY5" fmla="*/ 60529 h 3177970"/>
                  <a:gd name="connsiteX6" fmla="*/ 4028944 w 6611755"/>
                  <a:gd name="connsiteY6" fmla="*/ 0 h 3177970"/>
                  <a:gd name="connsiteX7" fmla="*/ 0 w 6611755"/>
                  <a:gd name="connsiteY7" fmla="*/ 418983 h 3177970"/>
                  <a:gd name="connsiteX0" fmla="*/ 0 w 6611755"/>
                  <a:gd name="connsiteY0" fmla="*/ 418983 h 3177970"/>
                  <a:gd name="connsiteX1" fmla="*/ 446930 w 6611755"/>
                  <a:gd name="connsiteY1" fmla="*/ 2706021 h 3177970"/>
                  <a:gd name="connsiteX2" fmla="*/ 2924659 w 6611755"/>
                  <a:gd name="connsiteY2" fmla="*/ 3177970 h 3177970"/>
                  <a:gd name="connsiteX3" fmla="*/ 5195910 w 6611755"/>
                  <a:gd name="connsiteY3" fmla="*/ 3059983 h 3177970"/>
                  <a:gd name="connsiteX4" fmla="*/ 6611755 w 6611755"/>
                  <a:gd name="connsiteY4" fmla="*/ 2499544 h 3177970"/>
                  <a:gd name="connsiteX5" fmla="*/ 4028944 w 6611755"/>
                  <a:gd name="connsiteY5" fmla="*/ 0 h 3177970"/>
                  <a:gd name="connsiteX6" fmla="*/ 0 w 6611755"/>
                  <a:gd name="connsiteY6" fmla="*/ 418983 h 3177970"/>
                  <a:gd name="connsiteX0" fmla="*/ 0 w 5195910"/>
                  <a:gd name="connsiteY0" fmla="*/ 418983 h 3177970"/>
                  <a:gd name="connsiteX1" fmla="*/ 446930 w 5195910"/>
                  <a:gd name="connsiteY1" fmla="*/ 2706021 h 3177970"/>
                  <a:gd name="connsiteX2" fmla="*/ 2924659 w 5195910"/>
                  <a:gd name="connsiteY2" fmla="*/ 3177970 h 3177970"/>
                  <a:gd name="connsiteX3" fmla="*/ 5195910 w 5195910"/>
                  <a:gd name="connsiteY3" fmla="*/ 3059983 h 3177970"/>
                  <a:gd name="connsiteX4" fmla="*/ 4028944 w 5195910"/>
                  <a:gd name="connsiteY4" fmla="*/ 0 h 3177970"/>
                  <a:gd name="connsiteX5" fmla="*/ 0 w 5195910"/>
                  <a:gd name="connsiteY5" fmla="*/ 418983 h 3177970"/>
                  <a:gd name="connsiteX0" fmla="*/ 0 w 4028944"/>
                  <a:gd name="connsiteY0" fmla="*/ 418983 h 3177970"/>
                  <a:gd name="connsiteX1" fmla="*/ 446930 w 4028944"/>
                  <a:gd name="connsiteY1" fmla="*/ 2706021 h 3177970"/>
                  <a:gd name="connsiteX2" fmla="*/ 2924659 w 4028944"/>
                  <a:gd name="connsiteY2" fmla="*/ 3177970 h 3177970"/>
                  <a:gd name="connsiteX3" fmla="*/ 4028944 w 4028944"/>
                  <a:gd name="connsiteY3" fmla="*/ 0 h 3177970"/>
                  <a:gd name="connsiteX4" fmla="*/ 0 w 4028944"/>
                  <a:gd name="connsiteY4" fmla="*/ 418983 h 3177970"/>
                  <a:gd name="connsiteX0" fmla="*/ 0 w 3191818"/>
                  <a:gd name="connsiteY0" fmla="*/ 612167 h 3371154"/>
                  <a:gd name="connsiteX1" fmla="*/ 446930 w 3191818"/>
                  <a:gd name="connsiteY1" fmla="*/ 2899205 h 3371154"/>
                  <a:gd name="connsiteX2" fmla="*/ 2924659 w 3191818"/>
                  <a:gd name="connsiteY2" fmla="*/ 3371154 h 3371154"/>
                  <a:gd name="connsiteX3" fmla="*/ 3191818 w 3191818"/>
                  <a:gd name="connsiteY3" fmla="*/ 0 h 3371154"/>
                  <a:gd name="connsiteX4" fmla="*/ 0 w 3191818"/>
                  <a:gd name="connsiteY4" fmla="*/ 612167 h 3371154"/>
                  <a:gd name="connsiteX0" fmla="*/ 0 w 2924659"/>
                  <a:gd name="connsiteY0" fmla="*/ 354589 h 3113576"/>
                  <a:gd name="connsiteX1" fmla="*/ 446930 w 2924659"/>
                  <a:gd name="connsiteY1" fmla="*/ 2641627 h 3113576"/>
                  <a:gd name="connsiteX2" fmla="*/ 2924659 w 2924659"/>
                  <a:gd name="connsiteY2" fmla="*/ 3113576 h 3113576"/>
                  <a:gd name="connsiteX3" fmla="*/ 2367570 w 2924659"/>
                  <a:gd name="connsiteY3" fmla="*/ 0 h 3113576"/>
                  <a:gd name="connsiteX4" fmla="*/ 0 w 2924659"/>
                  <a:gd name="connsiteY4" fmla="*/ 354589 h 3113576"/>
                  <a:gd name="connsiteX0" fmla="*/ 0 w 2924659"/>
                  <a:gd name="connsiteY0" fmla="*/ 0 h 2758987"/>
                  <a:gd name="connsiteX1" fmla="*/ 446930 w 2924659"/>
                  <a:gd name="connsiteY1" fmla="*/ 2287038 h 2758987"/>
                  <a:gd name="connsiteX2" fmla="*/ 2924659 w 2924659"/>
                  <a:gd name="connsiteY2" fmla="*/ 2758987 h 2758987"/>
                  <a:gd name="connsiteX3" fmla="*/ 1466049 w 2924659"/>
                  <a:gd name="connsiteY3" fmla="*/ 1165118 h 2758987"/>
                  <a:gd name="connsiteX4" fmla="*/ 0 w 2924659"/>
                  <a:gd name="connsiteY4" fmla="*/ 0 h 2758987"/>
                  <a:gd name="connsiteX0" fmla="*/ 0 w 2924659"/>
                  <a:gd name="connsiteY0" fmla="*/ 0 h 2758987"/>
                  <a:gd name="connsiteX1" fmla="*/ 446930 w 2924659"/>
                  <a:gd name="connsiteY1" fmla="*/ 2287038 h 2758987"/>
                  <a:gd name="connsiteX2" fmla="*/ 2924659 w 2924659"/>
                  <a:gd name="connsiteY2" fmla="*/ 2758987 h 2758987"/>
                  <a:gd name="connsiteX3" fmla="*/ 2457722 w 2924659"/>
                  <a:gd name="connsiteY3" fmla="*/ 70414 h 2758987"/>
                  <a:gd name="connsiteX4" fmla="*/ 0 w 2924659"/>
                  <a:gd name="connsiteY4" fmla="*/ 0 h 275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4659" h="2758987">
                    <a:moveTo>
                      <a:pt x="0" y="0"/>
                    </a:moveTo>
                    <a:lnTo>
                      <a:pt x="446930" y="2287038"/>
                    </a:lnTo>
                    <a:lnTo>
                      <a:pt x="2924659" y="2758987"/>
                    </a:lnTo>
                    <a:lnTo>
                      <a:pt x="2457722" y="704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>
                <a:off x="11009071" y="-3344876"/>
                <a:ext cx="2832372" cy="2540474"/>
              </a:xfrm>
              <a:custGeom>
                <a:avLst/>
                <a:gdLst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96413 w 10412362"/>
                  <a:gd name="connsiteY9" fmla="*/ 70792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81173 w 10412362"/>
                  <a:gd name="connsiteY9" fmla="*/ 98224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1076448 w 10412362"/>
                  <a:gd name="connsiteY9" fmla="*/ 124894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57077 w 10412362"/>
                  <a:gd name="connsiteY8" fmla="*/ 1150374 h 4159045"/>
                  <a:gd name="connsiteX9" fmla="*/ 1076448 w 10412362"/>
                  <a:gd name="connsiteY9" fmla="*/ 1248942 h 4159045"/>
                  <a:gd name="connsiteX10" fmla="*/ 0 w 10412362"/>
                  <a:gd name="connsiteY10" fmla="*/ 1415845 h 4159045"/>
                  <a:gd name="connsiteX0" fmla="*/ 0 w 10412362"/>
                  <a:gd name="connsiteY0" fmla="*/ 1002891 h 3746091"/>
                  <a:gd name="connsiteX1" fmla="*/ 2182762 w 10412362"/>
                  <a:gd name="connsiteY1" fmla="*/ 3274142 h 3746091"/>
                  <a:gd name="connsiteX2" fmla="*/ 4660491 w 10412362"/>
                  <a:gd name="connsiteY2" fmla="*/ 3746091 h 3746091"/>
                  <a:gd name="connsiteX3" fmla="*/ 6931742 w 10412362"/>
                  <a:gd name="connsiteY3" fmla="*/ 3628104 h 3746091"/>
                  <a:gd name="connsiteX4" fmla="*/ 8347587 w 10412362"/>
                  <a:gd name="connsiteY4" fmla="*/ 3067665 h 3746091"/>
                  <a:gd name="connsiteX5" fmla="*/ 10412362 w 10412362"/>
                  <a:gd name="connsiteY5" fmla="*/ 678426 h 3746091"/>
                  <a:gd name="connsiteX6" fmla="*/ 8583562 w 10412362"/>
                  <a:gd name="connsiteY6" fmla="*/ 0 h 3746091"/>
                  <a:gd name="connsiteX7" fmla="*/ 5764776 w 10412362"/>
                  <a:gd name="connsiteY7" fmla="*/ 568121 h 3746091"/>
                  <a:gd name="connsiteX8" fmla="*/ 3157077 w 10412362"/>
                  <a:gd name="connsiteY8" fmla="*/ 737420 h 3746091"/>
                  <a:gd name="connsiteX9" fmla="*/ 1076448 w 10412362"/>
                  <a:gd name="connsiteY9" fmla="*/ 835988 h 3746091"/>
                  <a:gd name="connsiteX10" fmla="*/ 0 w 10412362"/>
                  <a:gd name="connsiteY10" fmla="*/ 1002891 h 3746091"/>
                  <a:gd name="connsiteX0" fmla="*/ 0 w 10412362"/>
                  <a:gd name="connsiteY0" fmla="*/ 434770 h 3177970"/>
                  <a:gd name="connsiteX1" fmla="*/ 2182762 w 10412362"/>
                  <a:gd name="connsiteY1" fmla="*/ 2706021 h 3177970"/>
                  <a:gd name="connsiteX2" fmla="*/ 4660491 w 10412362"/>
                  <a:gd name="connsiteY2" fmla="*/ 3177970 h 3177970"/>
                  <a:gd name="connsiteX3" fmla="*/ 6931742 w 10412362"/>
                  <a:gd name="connsiteY3" fmla="*/ 3059983 h 3177970"/>
                  <a:gd name="connsiteX4" fmla="*/ 8347587 w 10412362"/>
                  <a:gd name="connsiteY4" fmla="*/ 2499544 h 3177970"/>
                  <a:gd name="connsiteX5" fmla="*/ 10412362 w 10412362"/>
                  <a:gd name="connsiteY5" fmla="*/ 110305 h 3177970"/>
                  <a:gd name="connsiteX6" fmla="*/ 7831087 w 10412362"/>
                  <a:gd name="connsiteY6" fmla="*/ 60529 h 3177970"/>
                  <a:gd name="connsiteX7" fmla="*/ 5764776 w 10412362"/>
                  <a:gd name="connsiteY7" fmla="*/ 0 h 3177970"/>
                  <a:gd name="connsiteX8" fmla="*/ 3157077 w 10412362"/>
                  <a:gd name="connsiteY8" fmla="*/ 169299 h 3177970"/>
                  <a:gd name="connsiteX9" fmla="*/ 1076448 w 10412362"/>
                  <a:gd name="connsiteY9" fmla="*/ 267867 h 3177970"/>
                  <a:gd name="connsiteX10" fmla="*/ 0 w 10412362"/>
                  <a:gd name="connsiteY10" fmla="*/ 434770 h 3177970"/>
                  <a:gd name="connsiteX0" fmla="*/ 0 w 10450462"/>
                  <a:gd name="connsiteY0" fmla="*/ 434770 h 3177970"/>
                  <a:gd name="connsiteX1" fmla="*/ 2182762 w 10450462"/>
                  <a:gd name="connsiteY1" fmla="*/ 2706021 h 3177970"/>
                  <a:gd name="connsiteX2" fmla="*/ 4660491 w 10450462"/>
                  <a:gd name="connsiteY2" fmla="*/ 3177970 h 3177970"/>
                  <a:gd name="connsiteX3" fmla="*/ 6931742 w 10450462"/>
                  <a:gd name="connsiteY3" fmla="*/ 3059983 h 3177970"/>
                  <a:gd name="connsiteX4" fmla="*/ 8347587 w 10450462"/>
                  <a:gd name="connsiteY4" fmla="*/ 2499544 h 3177970"/>
                  <a:gd name="connsiteX5" fmla="*/ 10450462 w 10450462"/>
                  <a:gd name="connsiteY5" fmla="*/ 224605 h 3177970"/>
                  <a:gd name="connsiteX6" fmla="*/ 7831087 w 10450462"/>
                  <a:gd name="connsiteY6" fmla="*/ 60529 h 3177970"/>
                  <a:gd name="connsiteX7" fmla="*/ 5764776 w 10450462"/>
                  <a:gd name="connsiteY7" fmla="*/ 0 h 3177970"/>
                  <a:gd name="connsiteX8" fmla="*/ 3157077 w 10450462"/>
                  <a:gd name="connsiteY8" fmla="*/ 169299 h 3177970"/>
                  <a:gd name="connsiteX9" fmla="*/ 1076448 w 10450462"/>
                  <a:gd name="connsiteY9" fmla="*/ 267867 h 3177970"/>
                  <a:gd name="connsiteX10" fmla="*/ 0 w 10450462"/>
                  <a:gd name="connsiteY10" fmla="*/ 434770 h 3177970"/>
                  <a:gd name="connsiteX0" fmla="*/ 0 w 10259962"/>
                  <a:gd name="connsiteY0" fmla="*/ 434770 h 3177970"/>
                  <a:gd name="connsiteX1" fmla="*/ 2182762 w 10259962"/>
                  <a:gd name="connsiteY1" fmla="*/ 2706021 h 3177970"/>
                  <a:gd name="connsiteX2" fmla="*/ 4660491 w 10259962"/>
                  <a:gd name="connsiteY2" fmla="*/ 3177970 h 3177970"/>
                  <a:gd name="connsiteX3" fmla="*/ 6931742 w 10259962"/>
                  <a:gd name="connsiteY3" fmla="*/ 3059983 h 3177970"/>
                  <a:gd name="connsiteX4" fmla="*/ 8347587 w 10259962"/>
                  <a:gd name="connsiteY4" fmla="*/ 2499544 h 3177970"/>
                  <a:gd name="connsiteX5" fmla="*/ 10259962 w 10259962"/>
                  <a:gd name="connsiteY5" fmla="*/ 338905 h 3177970"/>
                  <a:gd name="connsiteX6" fmla="*/ 7831087 w 10259962"/>
                  <a:gd name="connsiteY6" fmla="*/ 60529 h 3177970"/>
                  <a:gd name="connsiteX7" fmla="*/ 5764776 w 10259962"/>
                  <a:gd name="connsiteY7" fmla="*/ 0 h 3177970"/>
                  <a:gd name="connsiteX8" fmla="*/ 3157077 w 10259962"/>
                  <a:gd name="connsiteY8" fmla="*/ 169299 h 3177970"/>
                  <a:gd name="connsiteX9" fmla="*/ 1076448 w 10259962"/>
                  <a:gd name="connsiteY9" fmla="*/ 267867 h 3177970"/>
                  <a:gd name="connsiteX10" fmla="*/ 0 w 10259962"/>
                  <a:gd name="connsiteY10" fmla="*/ 434770 h 3177970"/>
                  <a:gd name="connsiteX0" fmla="*/ 0 w 10412362"/>
                  <a:gd name="connsiteY0" fmla="*/ 434770 h 3177970"/>
                  <a:gd name="connsiteX1" fmla="*/ 2182762 w 10412362"/>
                  <a:gd name="connsiteY1" fmla="*/ 2706021 h 3177970"/>
                  <a:gd name="connsiteX2" fmla="*/ 4660491 w 10412362"/>
                  <a:gd name="connsiteY2" fmla="*/ 3177970 h 3177970"/>
                  <a:gd name="connsiteX3" fmla="*/ 6931742 w 10412362"/>
                  <a:gd name="connsiteY3" fmla="*/ 3059983 h 3177970"/>
                  <a:gd name="connsiteX4" fmla="*/ 8347587 w 10412362"/>
                  <a:gd name="connsiteY4" fmla="*/ 2499544 h 3177970"/>
                  <a:gd name="connsiteX5" fmla="*/ 10412362 w 10412362"/>
                  <a:gd name="connsiteY5" fmla="*/ 211905 h 3177970"/>
                  <a:gd name="connsiteX6" fmla="*/ 7831087 w 10412362"/>
                  <a:gd name="connsiteY6" fmla="*/ 60529 h 3177970"/>
                  <a:gd name="connsiteX7" fmla="*/ 5764776 w 10412362"/>
                  <a:gd name="connsiteY7" fmla="*/ 0 h 3177970"/>
                  <a:gd name="connsiteX8" fmla="*/ 3157077 w 10412362"/>
                  <a:gd name="connsiteY8" fmla="*/ 169299 h 3177970"/>
                  <a:gd name="connsiteX9" fmla="*/ 1076448 w 10412362"/>
                  <a:gd name="connsiteY9" fmla="*/ 267867 h 3177970"/>
                  <a:gd name="connsiteX10" fmla="*/ 0 w 10412362"/>
                  <a:gd name="connsiteY10" fmla="*/ 434770 h 3177970"/>
                  <a:gd name="connsiteX0" fmla="*/ 0 w 9335914"/>
                  <a:gd name="connsiteY0" fmla="*/ 267867 h 3177970"/>
                  <a:gd name="connsiteX1" fmla="*/ 1106314 w 9335914"/>
                  <a:gd name="connsiteY1" fmla="*/ 2706021 h 3177970"/>
                  <a:gd name="connsiteX2" fmla="*/ 3584043 w 9335914"/>
                  <a:gd name="connsiteY2" fmla="*/ 3177970 h 3177970"/>
                  <a:gd name="connsiteX3" fmla="*/ 5855294 w 9335914"/>
                  <a:gd name="connsiteY3" fmla="*/ 3059983 h 3177970"/>
                  <a:gd name="connsiteX4" fmla="*/ 7271139 w 9335914"/>
                  <a:gd name="connsiteY4" fmla="*/ 2499544 h 3177970"/>
                  <a:gd name="connsiteX5" fmla="*/ 9335914 w 9335914"/>
                  <a:gd name="connsiteY5" fmla="*/ 211905 h 3177970"/>
                  <a:gd name="connsiteX6" fmla="*/ 6754639 w 9335914"/>
                  <a:gd name="connsiteY6" fmla="*/ 60529 h 3177970"/>
                  <a:gd name="connsiteX7" fmla="*/ 4688328 w 9335914"/>
                  <a:gd name="connsiteY7" fmla="*/ 0 h 3177970"/>
                  <a:gd name="connsiteX8" fmla="*/ 2080629 w 9335914"/>
                  <a:gd name="connsiteY8" fmla="*/ 169299 h 3177970"/>
                  <a:gd name="connsiteX9" fmla="*/ 0 w 9335914"/>
                  <a:gd name="connsiteY9" fmla="*/ 267867 h 3177970"/>
                  <a:gd name="connsiteX0" fmla="*/ 974315 w 8229600"/>
                  <a:gd name="connsiteY0" fmla="*/ 169299 h 3177970"/>
                  <a:gd name="connsiteX1" fmla="*/ 0 w 8229600"/>
                  <a:gd name="connsiteY1" fmla="*/ 2706021 h 3177970"/>
                  <a:gd name="connsiteX2" fmla="*/ 2477729 w 8229600"/>
                  <a:gd name="connsiteY2" fmla="*/ 3177970 h 3177970"/>
                  <a:gd name="connsiteX3" fmla="*/ 4748980 w 8229600"/>
                  <a:gd name="connsiteY3" fmla="*/ 3059983 h 3177970"/>
                  <a:gd name="connsiteX4" fmla="*/ 6164825 w 8229600"/>
                  <a:gd name="connsiteY4" fmla="*/ 2499544 h 3177970"/>
                  <a:gd name="connsiteX5" fmla="*/ 8229600 w 8229600"/>
                  <a:gd name="connsiteY5" fmla="*/ 211905 h 3177970"/>
                  <a:gd name="connsiteX6" fmla="*/ 5648325 w 8229600"/>
                  <a:gd name="connsiteY6" fmla="*/ 60529 h 3177970"/>
                  <a:gd name="connsiteX7" fmla="*/ 3582014 w 8229600"/>
                  <a:gd name="connsiteY7" fmla="*/ 0 h 3177970"/>
                  <a:gd name="connsiteX8" fmla="*/ 974315 w 8229600"/>
                  <a:gd name="connsiteY8" fmla="*/ 169299 h 3177970"/>
                  <a:gd name="connsiteX0" fmla="*/ 0 w 8612136"/>
                  <a:gd name="connsiteY0" fmla="*/ 818228 h 3177970"/>
                  <a:gd name="connsiteX1" fmla="*/ 382536 w 8612136"/>
                  <a:gd name="connsiteY1" fmla="*/ 2706021 h 3177970"/>
                  <a:gd name="connsiteX2" fmla="*/ 2860265 w 8612136"/>
                  <a:gd name="connsiteY2" fmla="*/ 3177970 h 3177970"/>
                  <a:gd name="connsiteX3" fmla="*/ 5131516 w 8612136"/>
                  <a:gd name="connsiteY3" fmla="*/ 3059983 h 3177970"/>
                  <a:gd name="connsiteX4" fmla="*/ 6547361 w 8612136"/>
                  <a:gd name="connsiteY4" fmla="*/ 2499544 h 3177970"/>
                  <a:gd name="connsiteX5" fmla="*/ 8612136 w 8612136"/>
                  <a:gd name="connsiteY5" fmla="*/ 211905 h 3177970"/>
                  <a:gd name="connsiteX6" fmla="*/ 6030861 w 8612136"/>
                  <a:gd name="connsiteY6" fmla="*/ 60529 h 3177970"/>
                  <a:gd name="connsiteX7" fmla="*/ 3964550 w 8612136"/>
                  <a:gd name="connsiteY7" fmla="*/ 0 h 3177970"/>
                  <a:gd name="connsiteX8" fmla="*/ 0 w 8612136"/>
                  <a:gd name="connsiteY8" fmla="*/ 818228 h 3177970"/>
                  <a:gd name="connsiteX0" fmla="*/ 0 w 8676530"/>
                  <a:gd name="connsiteY0" fmla="*/ 418983 h 3177970"/>
                  <a:gd name="connsiteX1" fmla="*/ 446930 w 8676530"/>
                  <a:gd name="connsiteY1" fmla="*/ 2706021 h 3177970"/>
                  <a:gd name="connsiteX2" fmla="*/ 2924659 w 8676530"/>
                  <a:gd name="connsiteY2" fmla="*/ 3177970 h 3177970"/>
                  <a:gd name="connsiteX3" fmla="*/ 5195910 w 8676530"/>
                  <a:gd name="connsiteY3" fmla="*/ 3059983 h 3177970"/>
                  <a:gd name="connsiteX4" fmla="*/ 6611755 w 8676530"/>
                  <a:gd name="connsiteY4" fmla="*/ 2499544 h 3177970"/>
                  <a:gd name="connsiteX5" fmla="*/ 8676530 w 8676530"/>
                  <a:gd name="connsiteY5" fmla="*/ 211905 h 3177970"/>
                  <a:gd name="connsiteX6" fmla="*/ 6095255 w 8676530"/>
                  <a:gd name="connsiteY6" fmla="*/ 60529 h 3177970"/>
                  <a:gd name="connsiteX7" fmla="*/ 4028944 w 8676530"/>
                  <a:gd name="connsiteY7" fmla="*/ 0 h 3177970"/>
                  <a:gd name="connsiteX8" fmla="*/ 0 w 8676530"/>
                  <a:gd name="connsiteY8" fmla="*/ 418983 h 3177970"/>
                  <a:gd name="connsiteX0" fmla="*/ 0 w 6611755"/>
                  <a:gd name="connsiteY0" fmla="*/ 418983 h 3177970"/>
                  <a:gd name="connsiteX1" fmla="*/ 446930 w 6611755"/>
                  <a:gd name="connsiteY1" fmla="*/ 2706021 h 3177970"/>
                  <a:gd name="connsiteX2" fmla="*/ 2924659 w 6611755"/>
                  <a:gd name="connsiteY2" fmla="*/ 3177970 h 3177970"/>
                  <a:gd name="connsiteX3" fmla="*/ 5195910 w 6611755"/>
                  <a:gd name="connsiteY3" fmla="*/ 3059983 h 3177970"/>
                  <a:gd name="connsiteX4" fmla="*/ 6611755 w 6611755"/>
                  <a:gd name="connsiteY4" fmla="*/ 2499544 h 3177970"/>
                  <a:gd name="connsiteX5" fmla="*/ 6095255 w 6611755"/>
                  <a:gd name="connsiteY5" fmla="*/ 60529 h 3177970"/>
                  <a:gd name="connsiteX6" fmla="*/ 4028944 w 6611755"/>
                  <a:gd name="connsiteY6" fmla="*/ 0 h 3177970"/>
                  <a:gd name="connsiteX7" fmla="*/ 0 w 6611755"/>
                  <a:gd name="connsiteY7" fmla="*/ 418983 h 3177970"/>
                  <a:gd name="connsiteX0" fmla="*/ 0 w 6611755"/>
                  <a:gd name="connsiteY0" fmla="*/ 418983 h 3177970"/>
                  <a:gd name="connsiteX1" fmla="*/ 446930 w 6611755"/>
                  <a:gd name="connsiteY1" fmla="*/ 2706021 h 3177970"/>
                  <a:gd name="connsiteX2" fmla="*/ 2924659 w 6611755"/>
                  <a:gd name="connsiteY2" fmla="*/ 3177970 h 3177970"/>
                  <a:gd name="connsiteX3" fmla="*/ 5195910 w 6611755"/>
                  <a:gd name="connsiteY3" fmla="*/ 3059983 h 3177970"/>
                  <a:gd name="connsiteX4" fmla="*/ 6611755 w 6611755"/>
                  <a:gd name="connsiteY4" fmla="*/ 2499544 h 3177970"/>
                  <a:gd name="connsiteX5" fmla="*/ 4028944 w 6611755"/>
                  <a:gd name="connsiteY5" fmla="*/ 0 h 3177970"/>
                  <a:gd name="connsiteX6" fmla="*/ 0 w 6611755"/>
                  <a:gd name="connsiteY6" fmla="*/ 418983 h 3177970"/>
                  <a:gd name="connsiteX0" fmla="*/ 0 w 5195910"/>
                  <a:gd name="connsiteY0" fmla="*/ 418983 h 3177970"/>
                  <a:gd name="connsiteX1" fmla="*/ 446930 w 5195910"/>
                  <a:gd name="connsiteY1" fmla="*/ 2706021 h 3177970"/>
                  <a:gd name="connsiteX2" fmla="*/ 2924659 w 5195910"/>
                  <a:gd name="connsiteY2" fmla="*/ 3177970 h 3177970"/>
                  <a:gd name="connsiteX3" fmla="*/ 5195910 w 5195910"/>
                  <a:gd name="connsiteY3" fmla="*/ 3059983 h 3177970"/>
                  <a:gd name="connsiteX4" fmla="*/ 4028944 w 5195910"/>
                  <a:gd name="connsiteY4" fmla="*/ 0 h 3177970"/>
                  <a:gd name="connsiteX5" fmla="*/ 0 w 5195910"/>
                  <a:gd name="connsiteY5" fmla="*/ 418983 h 3177970"/>
                  <a:gd name="connsiteX0" fmla="*/ 0 w 4028944"/>
                  <a:gd name="connsiteY0" fmla="*/ 418983 h 3177970"/>
                  <a:gd name="connsiteX1" fmla="*/ 446930 w 4028944"/>
                  <a:gd name="connsiteY1" fmla="*/ 2706021 h 3177970"/>
                  <a:gd name="connsiteX2" fmla="*/ 2924659 w 4028944"/>
                  <a:gd name="connsiteY2" fmla="*/ 3177970 h 3177970"/>
                  <a:gd name="connsiteX3" fmla="*/ 4028944 w 4028944"/>
                  <a:gd name="connsiteY3" fmla="*/ 0 h 3177970"/>
                  <a:gd name="connsiteX4" fmla="*/ 0 w 4028944"/>
                  <a:gd name="connsiteY4" fmla="*/ 418983 h 3177970"/>
                  <a:gd name="connsiteX0" fmla="*/ 0 w 3191818"/>
                  <a:gd name="connsiteY0" fmla="*/ 612167 h 3371154"/>
                  <a:gd name="connsiteX1" fmla="*/ 446930 w 3191818"/>
                  <a:gd name="connsiteY1" fmla="*/ 2899205 h 3371154"/>
                  <a:gd name="connsiteX2" fmla="*/ 2924659 w 3191818"/>
                  <a:gd name="connsiteY2" fmla="*/ 3371154 h 3371154"/>
                  <a:gd name="connsiteX3" fmla="*/ 3191818 w 3191818"/>
                  <a:gd name="connsiteY3" fmla="*/ 0 h 3371154"/>
                  <a:gd name="connsiteX4" fmla="*/ 0 w 3191818"/>
                  <a:gd name="connsiteY4" fmla="*/ 612167 h 3371154"/>
                  <a:gd name="connsiteX0" fmla="*/ 0 w 2924659"/>
                  <a:gd name="connsiteY0" fmla="*/ 354589 h 3113576"/>
                  <a:gd name="connsiteX1" fmla="*/ 446930 w 2924659"/>
                  <a:gd name="connsiteY1" fmla="*/ 2641627 h 3113576"/>
                  <a:gd name="connsiteX2" fmla="*/ 2924659 w 2924659"/>
                  <a:gd name="connsiteY2" fmla="*/ 3113576 h 3113576"/>
                  <a:gd name="connsiteX3" fmla="*/ 2367570 w 2924659"/>
                  <a:gd name="connsiteY3" fmla="*/ 0 h 3113576"/>
                  <a:gd name="connsiteX4" fmla="*/ 0 w 2924659"/>
                  <a:gd name="connsiteY4" fmla="*/ 354589 h 3113576"/>
                  <a:gd name="connsiteX0" fmla="*/ 0 w 2924659"/>
                  <a:gd name="connsiteY0" fmla="*/ 0 h 2758987"/>
                  <a:gd name="connsiteX1" fmla="*/ 446930 w 2924659"/>
                  <a:gd name="connsiteY1" fmla="*/ 2287038 h 2758987"/>
                  <a:gd name="connsiteX2" fmla="*/ 2924659 w 2924659"/>
                  <a:gd name="connsiteY2" fmla="*/ 2758987 h 2758987"/>
                  <a:gd name="connsiteX3" fmla="*/ 1466049 w 2924659"/>
                  <a:gd name="connsiteY3" fmla="*/ 1165118 h 2758987"/>
                  <a:gd name="connsiteX4" fmla="*/ 0 w 2924659"/>
                  <a:gd name="connsiteY4" fmla="*/ 0 h 2758987"/>
                  <a:gd name="connsiteX0" fmla="*/ 0 w 2924659"/>
                  <a:gd name="connsiteY0" fmla="*/ 0 h 2758987"/>
                  <a:gd name="connsiteX1" fmla="*/ 446930 w 2924659"/>
                  <a:gd name="connsiteY1" fmla="*/ 2287038 h 2758987"/>
                  <a:gd name="connsiteX2" fmla="*/ 2924659 w 2924659"/>
                  <a:gd name="connsiteY2" fmla="*/ 2758987 h 2758987"/>
                  <a:gd name="connsiteX3" fmla="*/ 2457722 w 2924659"/>
                  <a:gd name="connsiteY3" fmla="*/ 70414 h 2758987"/>
                  <a:gd name="connsiteX4" fmla="*/ 0 w 2924659"/>
                  <a:gd name="connsiteY4" fmla="*/ 0 h 2758987"/>
                  <a:gd name="connsiteX0" fmla="*/ 0 w 2924659"/>
                  <a:gd name="connsiteY0" fmla="*/ 0 h 2758987"/>
                  <a:gd name="connsiteX1" fmla="*/ 681880 w 2924659"/>
                  <a:gd name="connsiteY1" fmla="*/ 2750588 h 2758987"/>
                  <a:gd name="connsiteX2" fmla="*/ 2924659 w 2924659"/>
                  <a:gd name="connsiteY2" fmla="*/ 2758987 h 2758987"/>
                  <a:gd name="connsiteX3" fmla="*/ 2457722 w 2924659"/>
                  <a:gd name="connsiteY3" fmla="*/ 70414 h 2758987"/>
                  <a:gd name="connsiteX4" fmla="*/ 0 w 2924659"/>
                  <a:gd name="connsiteY4" fmla="*/ 0 h 2758987"/>
                  <a:gd name="connsiteX0" fmla="*/ 0 w 2457722"/>
                  <a:gd name="connsiteY0" fmla="*/ 0 h 2750588"/>
                  <a:gd name="connsiteX1" fmla="*/ 681880 w 2457722"/>
                  <a:gd name="connsiteY1" fmla="*/ 2750588 h 2750588"/>
                  <a:gd name="connsiteX2" fmla="*/ 2276959 w 2457722"/>
                  <a:gd name="connsiteY2" fmla="*/ 2085887 h 2750588"/>
                  <a:gd name="connsiteX3" fmla="*/ 2457722 w 2457722"/>
                  <a:gd name="connsiteY3" fmla="*/ 70414 h 2750588"/>
                  <a:gd name="connsiteX4" fmla="*/ 0 w 2457722"/>
                  <a:gd name="connsiteY4" fmla="*/ 0 h 2750588"/>
                  <a:gd name="connsiteX0" fmla="*/ 0 w 2950059"/>
                  <a:gd name="connsiteY0" fmla="*/ 0 h 2750588"/>
                  <a:gd name="connsiteX1" fmla="*/ 681880 w 2950059"/>
                  <a:gd name="connsiteY1" fmla="*/ 2750588 h 2750588"/>
                  <a:gd name="connsiteX2" fmla="*/ 2950059 w 2950059"/>
                  <a:gd name="connsiteY2" fmla="*/ 2644687 h 2750588"/>
                  <a:gd name="connsiteX3" fmla="*/ 2457722 w 2950059"/>
                  <a:gd name="connsiteY3" fmla="*/ 70414 h 2750588"/>
                  <a:gd name="connsiteX4" fmla="*/ 0 w 2950059"/>
                  <a:gd name="connsiteY4" fmla="*/ 0 h 2750588"/>
                  <a:gd name="connsiteX0" fmla="*/ 0 w 2950059"/>
                  <a:gd name="connsiteY0" fmla="*/ 0 h 2763288"/>
                  <a:gd name="connsiteX1" fmla="*/ 675530 w 2950059"/>
                  <a:gd name="connsiteY1" fmla="*/ 2763288 h 2763288"/>
                  <a:gd name="connsiteX2" fmla="*/ 2950059 w 2950059"/>
                  <a:gd name="connsiteY2" fmla="*/ 2644687 h 2763288"/>
                  <a:gd name="connsiteX3" fmla="*/ 2457722 w 2950059"/>
                  <a:gd name="connsiteY3" fmla="*/ 70414 h 2763288"/>
                  <a:gd name="connsiteX4" fmla="*/ 0 w 2950059"/>
                  <a:gd name="connsiteY4" fmla="*/ 0 h 2763288"/>
                  <a:gd name="connsiteX0" fmla="*/ 0 w 2950059"/>
                  <a:gd name="connsiteY0" fmla="*/ 0 h 2763288"/>
                  <a:gd name="connsiteX1" fmla="*/ 675530 w 2950059"/>
                  <a:gd name="connsiteY1" fmla="*/ 2763288 h 2763288"/>
                  <a:gd name="connsiteX2" fmla="*/ 2950059 w 2950059"/>
                  <a:gd name="connsiteY2" fmla="*/ 2644687 h 2763288"/>
                  <a:gd name="connsiteX3" fmla="*/ 1746522 w 2950059"/>
                  <a:gd name="connsiteY3" fmla="*/ 553014 h 2763288"/>
                  <a:gd name="connsiteX4" fmla="*/ 0 w 2950059"/>
                  <a:gd name="connsiteY4" fmla="*/ 0 h 2763288"/>
                  <a:gd name="connsiteX0" fmla="*/ 0 w 3092722"/>
                  <a:gd name="connsiteY0" fmla="*/ 0 h 2763288"/>
                  <a:gd name="connsiteX1" fmla="*/ 675530 w 3092722"/>
                  <a:gd name="connsiteY1" fmla="*/ 2763288 h 2763288"/>
                  <a:gd name="connsiteX2" fmla="*/ 2950059 w 3092722"/>
                  <a:gd name="connsiteY2" fmla="*/ 2644687 h 2763288"/>
                  <a:gd name="connsiteX3" fmla="*/ 3092722 w 3092722"/>
                  <a:gd name="connsiteY3" fmla="*/ 1073714 h 2763288"/>
                  <a:gd name="connsiteX4" fmla="*/ 0 w 3092722"/>
                  <a:gd name="connsiteY4" fmla="*/ 0 h 2763288"/>
                  <a:gd name="connsiteX0" fmla="*/ 0 w 2578372"/>
                  <a:gd name="connsiteY0" fmla="*/ 240736 h 1689574"/>
                  <a:gd name="connsiteX1" fmla="*/ 161180 w 2578372"/>
                  <a:gd name="connsiteY1" fmla="*/ 1689574 h 1689574"/>
                  <a:gd name="connsiteX2" fmla="*/ 2435709 w 2578372"/>
                  <a:gd name="connsiteY2" fmla="*/ 1570973 h 1689574"/>
                  <a:gd name="connsiteX3" fmla="*/ 2578372 w 2578372"/>
                  <a:gd name="connsiteY3" fmla="*/ 0 h 1689574"/>
                  <a:gd name="connsiteX4" fmla="*/ 0 w 2578372"/>
                  <a:gd name="connsiteY4" fmla="*/ 240736 h 1689574"/>
                  <a:gd name="connsiteX0" fmla="*/ 0 w 2794272"/>
                  <a:gd name="connsiteY0" fmla="*/ 0 h 2267988"/>
                  <a:gd name="connsiteX1" fmla="*/ 377080 w 2794272"/>
                  <a:gd name="connsiteY1" fmla="*/ 2267988 h 2267988"/>
                  <a:gd name="connsiteX2" fmla="*/ 2651609 w 2794272"/>
                  <a:gd name="connsiteY2" fmla="*/ 2149387 h 2267988"/>
                  <a:gd name="connsiteX3" fmla="*/ 2794272 w 2794272"/>
                  <a:gd name="connsiteY3" fmla="*/ 578414 h 2267988"/>
                  <a:gd name="connsiteX4" fmla="*/ 0 w 2794272"/>
                  <a:gd name="connsiteY4" fmla="*/ 0 h 2267988"/>
                  <a:gd name="connsiteX0" fmla="*/ 0 w 2813322"/>
                  <a:gd name="connsiteY0" fmla="*/ 0 h 2407688"/>
                  <a:gd name="connsiteX1" fmla="*/ 396130 w 2813322"/>
                  <a:gd name="connsiteY1" fmla="*/ 2407688 h 2407688"/>
                  <a:gd name="connsiteX2" fmla="*/ 2670659 w 2813322"/>
                  <a:gd name="connsiteY2" fmla="*/ 2289087 h 2407688"/>
                  <a:gd name="connsiteX3" fmla="*/ 2813322 w 2813322"/>
                  <a:gd name="connsiteY3" fmla="*/ 718114 h 2407688"/>
                  <a:gd name="connsiteX4" fmla="*/ 0 w 2813322"/>
                  <a:gd name="connsiteY4" fmla="*/ 0 h 2407688"/>
                  <a:gd name="connsiteX0" fmla="*/ 0 w 2832372"/>
                  <a:gd name="connsiteY0" fmla="*/ 132786 h 2540474"/>
                  <a:gd name="connsiteX1" fmla="*/ 396130 w 2832372"/>
                  <a:gd name="connsiteY1" fmla="*/ 2540474 h 2540474"/>
                  <a:gd name="connsiteX2" fmla="*/ 2670659 w 2832372"/>
                  <a:gd name="connsiteY2" fmla="*/ 2421873 h 2540474"/>
                  <a:gd name="connsiteX3" fmla="*/ 2832372 w 2832372"/>
                  <a:gd name="connsiteY3" fmla="*/ 0 h 2540474"/>
                  <a:gd name="connsiteX4" fmla="*/ 0 w 2832372"/>
                  <a:gd name="connsiteY4" fmla="*/ 132786 h 2540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2372" h="2540474">
                    <a:moveTo>
                      <a:pt x="0" y="132786"/>
                    </a:moveTo>
                    <a:lnTo>
                      <a:pt x="396130" y="2540474"/>
                    </a:lnTo>
                    <a:lnTo>
                      <a:pt x="2670659" y="2421873"/>
                    </a:lnTo>
                    <a:lnTo>
                      <a:pt x="2832372" y="0"/>
                    </a:lnTo>
                    <a:lnTo>
                      <a:pt x="0" y="13278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>
                <a:off x="15110561" y="-3901585"/>
                <a:ext cx="2058040" cy="2417834"/>
              </a:xfrm>
              <a:custGeom>
                <a:avLst/>
                <a:gdLst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96413 w 10412362"/>
                  <a:gd name="connsiteY9" fmla="*/ 707922 h 4159045"/>
                  <a:gd name="connsiteX10" fmla="*/ 0 w 10412362"/>
                  <a:gd name="connsiteY10" fmla="*/ 1415845 h 4159045"/>
                  <a:gd name="connsiteX0" fmla="*/ 0 w 8583562"/>
                  <a:gd name="connsiteY0" fmla="*/ 1415845 h 4159045"/>
                  <a:gd name="connsiteX1" fmla="*/ 2182762 w 8583562"/>
                  <a:gd name="connsiteY1" fmla="*/ 3687096 h 4159045"/>
                  <a:gd name="connsiteX2" fmla="*/ 4660491 w 8583562"/>
                  <a:gd name="connsiteY2" fmla="*/ 4159045 h 4159045"/>
                  <a:gd name="connsiteX3" fmla="*/ 6931742 w 8583562"/>
                  <a:gd name="connsiteY3" fmla="*/ 4041058 h 4159045"/>
                  <a:gd name="connsiteX4" fmla="*/ 8347587 w 8583562"/>
                  <a:gd name="connsiteY4" fmla="*/ 3480619 h 4159045"/>
                  <a:gd name="connsiteX5" fmla="*/ 8583562 w 8583562"/>
                  <a:gd name="connsiteY5" fmla="*/ 412954 h 4159045"/>
                  <a:gd name="connsiteX6" fmla="*/ 6164826 w 8583562"/>
                  <a:gd name="connsiteY6" fmla="*/ 0 h 4159045"/>
                  <a:gd name="connsiteX7" fmla="*/ 3185652 w 8583562"/>
                  <a:gd name="connsiteY7" fmla="*/ 235974 h 4159045"/>
                  <a:gd name="connsiteX8" fmla="*/ 796413 w 8583562"/>
                  <a:gd name="connsiteY8" fmla="*/ 707922 h 4159045"/>
                  <a:gd name="connsiteX9" fmla="*/ 0 w 8583562"/>
                  <a:gd name="connsiteY9" fmla="*/ 1415845 h 4159045"/>
                  <a:gd name="connsiteX0" fmla="*/ 0 w 8583562"/>
                  <a:gd name="connsiteY0" fmla="*/ 1415845 h 4159045"/>
                  <a:gd name="connsiteX1" fmla="*/ 2182762 w 8583562"/>
                  <a:gd name="connsiteY1" fmla="*/ 3687096 h 4159045"/>
                  <a:gd name="connsiteX2" fmla="*/ 4660491 w 8583562"/>
                  <a:gd name="connsiteY2" fmla="*/ 4159045 h 4159045"/>
                  <a:gd name="connsiteX3" fmla="*/ 6931742 w 8583562"/>
                  <a:gd name="connsiteY3" fmla="*/ 4041058 h 4159045"/>
                  <a:gd name="connsiteX4" fmla="*/ 8583562 w 8583562"/>
                  <a:gd name="connsiteY4" fmla="*/ 412954 h 4159045"/>
                  <a:gd name="connsiteX5" fmla="*/ 6164826 w 8583562"/>
                  <a:gd name="connsiteY5" fmla="*/ 0 h 4159045"/>
                  <a:gd name="connsiteX6" fmla="*/ 3185652 w 8583562"/>
                  <a:gd name="connsiteY6" fmla="*/ 235974 h 4159045"/>
                  <a:gd name="connsiteX7" fmla="*/ 796413 w 8583562"/>
                  <a:gd name="connsiteY7" fmla="*/ 707922 h 4159045"/>
                  <a:gd name="connsiteX8" fmla="*/ 0 w 8583562"/>
                  <a:gd name="connsiteY8" fmla="*/ 1415845 h 4159045"/>
                  <a:gd name="connsiteX0" fmla="*/ 0 w 6931742"/>
                  <a:gd name="connsiteY0" fmla="*/ 1415845 h 4159045"/>
                  <a:gd name="connsiteX1" fmla="*/ 2182762 w 6931742"/>
                  <a:gd name="connsiteY1" fmla="*/ 3687096 h 4159045"/>
                  <a:gd name="connsiteX2" fmla="*/ 4660491 w 6931742"/>
                  <a:gd name="connsiteY2" fmla="*/ 4159045 h 4159045"/>
                  <a:gd name="connsiteX3" fmla="*/ 6931742 w 6931742"/>
                  <a:gd name="connsiteY3" fmla="*/ 4041058 h 4159045"/>
                  <a:gd name="connsiteX4" fmla="*/ 6164826 w 6931742"/>
                  <a:gd name="connsiteY4" fmla="*/ 0 h 4159045"/>
                  <a:gd name="connsiteX5" fmla="*/ 3185652 w 6931742"/>
                  <a:gd name="connsiteY5" fmla="*/ 235974 h 4159045"/>
                  <a:gd name="connsiteX6" fmla="*/ 796413 w 6931742"/>
                  <a:gd name="connsiteY6" fmla="*/ 707922 h 4159045"/>
                  <a:gd name="connsiteX7" fmla="*/ 0 w 6931742"/>
                  <a:gd name="connsiteY7" fmla="*/ 1415845 h 4159045"/>
                  <a:gd name="connsiteX0" fmla="*/ 0 w 6164826"/>
                  <a:gd name="connsiteY0" fmla="*/ 1415845 h 4159045"/>
                  <a:gd name="connsiteX1" fmla="*/ 2182762 w 6164826"/>
                  <a:gd name="connsiteY1" fmla="*/ 3687096 h 4159045"/>
                  <a:gd name="connsiteX2" fmla="*/ 4660491 w 6164826"/>
                  <a:gd name="connsiteY2" fmla="*/ 4159045 h 4159045"/>
                  <a:gd name="connsiteX3" fmla="*/ 6164826 w 6164826"/>
                  <a:gd name="connsiteY3" fmla="*/ 0 h 4159045"/>
                  <a:gd name="connsiteX4" fmla="*/ 3185652 w 6164826"/>
                  <a:gd name="connsiteY4" fmla="*/ 235974 h 4159045"/>
                  <a:gd name="connsiteX5" fmla="*/ 796413 w 6164826"/>
                  <a:gd name="connsiteY5" fmla="*/ 707922 h 4159045"/>
                  <a:gd name="connsiteX6" fmla="*/ 0 w 6164826"/>
                  <a:gd name="connsiteY6" fmla="*/ 1415845 h 4159045"/>
                  <a:gd name="connsiteX0" fmla="*/ 0 w 6164826"/>
                  <a:gd name="connsiteY0" fmla="*/ 1415845 h 3687096"/>
                  <a:gd name="connsiteX1" fmla="*/ 2182762 w 6164826"/>
                  <a:gd name="connsiteY1" fmla="*/ 3687096 h 3687096"/>
                  <a:gd name="connsiteX2" fmla="*/ 6164826 w 6164826"/>
                  <a:gd name="connsiteY2" fmla="*/ 0 h 3687096"/>
                  <a:gd name="connsiteX3" fmla="*/ 3185652 w 6164826"/>
                  <a:gd name="connsiteY3" fmla="*/ 235974 h 3687096"/>
                  <a:gd name="connsiteX4" fmla="*/ 796413 w 6164826"/>
                  <a:gd name="connsiteY4" fmla="*/ 707922 h 3687096"/>
                  <a:gd name="connsiteX5" fmla="*/ 0 w 6164826"/>
                  <a:gd name="connsiteY5" fmla="*/ 1415845 h 3687096"/>
                  <a:gd name="connsiteX0" fmla="*/ 0 w 6164826"/>
                  <a:gd name="connsiteY0" fmla="*/ 1415845 h 3687096"/>
                  <a:gd name="connsiteX1" fmla="*/ 2182762 w 6164826"/>
                  <a:gd name="connsiteY1" fmla="*/ 3687096 h 3687096"/>
                  <a:gd name="connsiteX2" fmla="*/ 6164826 w 6164826"/>
                  <a:gd name="connsiteY2" fmla="*/ 0 h 3687096"/>
                  <a:gd name="connsiteX3" fmla="*/ 3185652 w 6164826"/>
                  <a:gd name="connsiteY3" fmla="*/ 235974 h 3687096"/>
                  <a:gd name="connsiteX4" fmla="*/ 796413 w 6164826"/>
                  <a:gd name="connsiteY4" fmla="*/ 707922 h 3687096"/>
                  <a:gd name="connsiteX5" fmla="*/ 0 w 6164826"/>
                  <a:gd name="connsiteY5" fmla="*/ 1415845 h 3687096"/>
                  <a:gd name="connsiteX0" fmla="*/ 0 w 3185652"/>
                  <a:gd name="connsiteY0" fmla="*/ 1179871 h 3451122"/>
                  <a:gd name="connsiteX1" fmla="*/ 2182762 w 3185652"/>
                  <a:gd name="connsiteY1" fmla="*/ 3451122 h 3451122"/>
                  <a:gd name="connsiteX2" fmla="*/ 3185652 w 3185652"/>
                  <a:gd name="connsiteY2" fmla="*/ 0 h 3451122"/>
                  <a:gd name="connsiteX3" fmla="*/ 796413 w 3185652"/>
                  <a:gd name="connsiteY3" fmla="*/ 471948 h 3451122"/>
                  <a:gd name="connsiteX4" fmla="*/ 0 w 3185652"/>
                  <a:gd name="connsiteY4" fmla="*/ 1179871 h 3451122"/>
                  <a:gd name="connsiteX0" fmla="*/ 0 w 2232616"/>
                  <a:gd name="connsiteY0" fmla="*/ 707923 h 2979174"/>
                  <a:gd name="connsiteX1" fmla="*/ 2182762 w 2232616"/>
                  <a:gd name="connsiteY1" fmla="*/ 2979174 h 2979174"/>
                  <a:gd name="connsiteX2" fmla="*/ 2232616 w 2232616"/>
                  <a:gd name="connsiteY2" fmla="*/ 700029 h 2979174"/>
                  <a:gd name="connsiteX3" fmla="*/ 796413 w 2232616"/>
                  <a:gd name="connsiteY3" fmla="*/ 0 h 2979174"/>
                  <a:gd name="connsiteX4" fmla="*/ 0 w 2232616"/>
                  <a:gd name="connsiteY4" fmla="*/ 707923 h 2979174"/>
                  <a:gd name="connsiteX0" fmla="*/ 0 w 2182762"/>
                  <a:gd name="connsiteY0" fmla="*/ 707923 h 2979174"/>
                  <a:gd name="connsiteX1" fmla="*/ 2182762 w 2182762"/>
                  <a:gd name="connsiteY1" fmla="*/ 2979174 h 2979174"/>
                  <a:gd name="connsiteX2" fmla="*/ 1845266 w 2182762"/>
                  <a:gd name="connsiteY2" fmla="*/ 700029 h 2979174"/>
                  <a:gd name="connsiteX3" fmla="*/ 796413 w 2182762"/>
                  <a:gd name="connsiteY3" fmla="*/ 0 h 2979174"/>
                  <a:gd name="connsiteX4" fmla="*/ 0 w 2182762"/>
                  <a:gd name="connsiteY4" fmla="*/ 707923 h 2979174"/>
                  <a:gd name="connsiteX0" fmla="*/ 0 w 2182762"/>
                  <a:gd name="connsiteY0" fmla="*/ 707923 h 2979174"/>
                  <a:gd name="connsiteX1" fmla="*/ 2182762 w 2182762"/>
                  <a:gd name="connsiteY1" fmla="*/ 2979174 h 2979174"/>
                  <a:gd name="connsiteX2" fmla="*/ 1476966 w 2182762"/>
                  <a:gd name="connsiteY2" fmla="*/ 731779 h 2979174"/>
                  <a:gd name="connsiteX3" fmla="*/ 796413 w 2182762"/>
                  <a:gd name="connsiteY3" fmla="*/ 0 h 2979174"/>
                  <a:gd name="connsiteX4" fmla="*/ 0 w 2182762"/>
                  <a:gd name="connsiteY4" fmla="*/ 707923 h 2979174"/>
                  <a:gd name="connsiteX0" fmla="*/ 0 w 2182762"/>
                  <a:gd name="connsiteY0" fmla="*/ 707923 h 2979174"/>
                  <a:gd name="connsiteX1" fmla="*/ 2182762 w 2182762"/>
                  <a:gd name="connsiteY1" fmla="*/ 2979174 h 2979174"/>
                  <a:gd name="connsiteX2" fmla="*/ 1794466 w 2182762"/>
                  <a:gd name="connsiteY2" fmla="*/ 1074679 h 2979174"/>
                  <a:gd name="connsiteX3" fmla="*/ 796413 w 2182762"/>
                  <a:gd name="connsiteY3" fmla="*/ 0 h 2979174"/>
                  <a:gd name="connsiteX4" fmla="*/ 0 w 2182762"/>
                  <a:gd name="connsiteY4" fmla="*/ 707923 h 2979174"/>
                  <a:gd name="connsiteX0" fmla="*/ 0 w 2182762"/>
                  <a:gd name="connsiteY0" fmla="*/ 707923 h 2979174"/>
                  <a:gd name="connsiteX1" fmla="*/ 2182762 w 2182762"/>
                  <a:gd name="connsiteY1" fmla="*/ 2979174 h 2979174"/>
                  <a:gd name="connsiteX2" fmla="*/ 1723028 w 2182762"/>
                  <a:gd name="connsiteY2" fmla="*/ 1162785 h 2979174"/>
                  <a:gd name="connsiteX3" fmla="*/ 796413 w 2182762"/>
                  <a:gd name="connsiteY3" fmla="*/ 0 h 2979174"/>
                  <a:gd name="connsiteX4" fmla="*/ 0 w 2182762"/>
                  <a:gd name="connsiteY4" fmla="*/ 707923 h 2979174"/>
                  <a:gd name="connsiteX0" fmla="*/ 0 w 2182762"/>
                  <a:gd name="connsiteY0" fmla="*/ 707923 h 2979174"/>
                  <a:gd name="connsiteX1" fmla="*/ 2182762 w 2182762"/>
                  <a:gd name="connsiteY1" fmla="*/ 2979174 h 2979174"/>
                  <a:gd name="connsiteX2" fmla="*/ 1813515 w 2182762"/>
                  <a:gd name="connsiteY2" fmla="*/ 1158023 h 2979174"/>
                  <a:gd name="connsiteX3" fmla="*/ 796413 w 2182762"/>
                  <a:gd name="connsiteY3" fmla="*/ 0 h 2979174"/>
                  <a:gd name="connsiteX4" fmla="*/ 0 w 2182762"/>
                  <a:gd name="connsiteY4" fmla="*/ 707923 h 2979174"/>
                  <a:gd name="connsiteX0" fmla="*/ 0 w 2182762"/>
                  <a:gd name="connsiteY0" fmla="*/ 425983 h 2697234"/>
                  <a:gd name="connsiteX1" fmla="*/ 2182762 w 2182762"/>
                  <a:gd name="connsiteY1" fmla="*/ 2697234 h 2697234"/>
                  <a:gd name="connsiteX2" fmla="*/ 1813515 w 2182762"/>
                  <a:gd name="connsiteY2" fmla="*/ 876083 h 2697234"/>
                  <a:gd name="connsiteX3" fmla="*/ 788793 w 2182762"/>
                  <a:gd name="connsiteY3" fmla="*/ 0 h 2697234"/>
                  <a:gd name="connsiteX4" fmla="*/ 0 w 2182762"/>
                  <a:gd name="connsiteY4" fmla="*/ 425983 h 2697234"/>
                  <a:gd name="connsiteX0" fmla="*/ 0 w 2182762"/>
                  <a:gd name="connsiteY0" fmla="*/ 425983 h 2697234"/>
                  <a:gd name="connsiteX1" fmla="*/ 2182762 w 2182762"/>
                  <a:gd name="connsiteY1" fmla="*/ 2697234 h 2697234"/>
                  <a:gd name="connsiteX2" fmla="*/ 1781765 w 2182762"/>
                  <a:gd name="connsiteY2" fmla="*/ 558583 h 2697234"/>
                  <a:gd name="connsiteX3" fmla="*/ 788793 w 2182762"/>
                  <a:gd name="connsiteY3" fmla="*/ 0 h 2697234"/>
                  <a:gd name="connsiteX4" fmla="*/ 0 w 2182762"/>
                  <a:gd name="connsiteY4" fmla="*/ 425983 h 2697234"/>
                  <a:gd name="connsiteX0" fmla="*/ 0 w 1781765"/>
                  <a:gd name="connsiteY0" fmla="*/ 425983 h 2494034"/>
                  <a:gd name="connsiteX1" fmla="*/ 938162 w 1781765"/>
                  <a:gd name="connsiteY1" fmla="*/ 2494034 h 2494034"/>
                  <a:gd name="connsiteX2" fmla="*/ 1781765 w 1781765"/>
                  <a:gd name="connsiteY2" fmla="*/ 558583 h 2494034"/>
                  <a:gd name="connsiteX3" fmla="*/ 788793 w 1781765"/>
                  <a:gd name="connsiteY3" fmla="*/ 0 h 2494034"/>
                  <a:gd name="connsiteX4" fmla="*/ 0 w 1781765"/>
                  <a:gd name="connsiteY4" fmla="*/ 425983 h 2494034"/>
                  <a:gd name="connsiteX0" fmla="*/ 0 w 1781765"/>
                  <a:gd name="connsiteY0" fmla="*/ 425983 h 2222571"/>
                  <a:gd name="connsiteX1" fmla="*/ 814337 w 1781765"/>
                  <a:gd name="connsiteY1" fmla="*/ 2222571 h 2222571"/>
                  <a:gd name="connsiteX2" fmla="*/ 1781765 w 1781765"/>
                  <a:gd name="connsiteY2" fmla="*/ 558583 h 2222571"/>
                  <a:gd name="connsiteX3" fmla="*/ 788793 w 1781765"/>
                  <a:gd name="connsiteY3" fmla="*/ 0 h 2222571"/>
                  <a:gd name="connsiteX4" fmla="*/ 0 w 1781765"/>
                  <a:gd name="connsiteY4" fmla="*/ 425983 h 2222571"/>
                  <a:gd name="connsiteX0" fmla="*/ 0 w 1781765"/>
                  <a:gd name="connsiteY0" fmla="*/ 425983 h 2484509"/>
                  <a:gd name="connsiteX1" fmla="*/ 933400 w 1781765"/>
                  <a:gd name="connsiteY1" fmla="*/ 2484509 h 2484509"/>
                  <a:gd name="connsiteX2" fmla="*/ 1781765 w 1781765"/>
                  <a:gd name="connsiteY2" fmla="*/ 558583 h 2484509"/>
                  <a:gd name="connsiteX3" fmla="*/ 788793 w 1781765"/>
                  <a:gd name="connsiteY3" fmla="*/ 0 h 2484509"/>
                  <a:gd name="connsiteX4" fmla="*/ 0 w 1781765"/>
                  <a:gd name="connsiteY4" fmla="*/ 425983 h 2484509"/>
                  <a:gd name="connsiteX0" fmla="*/ 0 w 2843802"/>
                  <a:gd name="connsiteY0" fmla="*/ 425983 h 2484509"/>
                  <a:gd name="connsiteX1" fmla="*/ 933400 w 2843802"/>
                  <a:gd name="connsiteY1" fmla="*/ 2484509 h 2484509"/>
                  <a:gd name="connsiteX2" fmla="*/ 2843802 w 2843802"/>
                  <a:gd name="connsiteY2" fmla="*/ 301408 h 2484509"/>
                  <a:gd name="connsiteX3" fmla="*/ 788793 w 2843802"/>
                  <a:gd name="connsiteY3" fmla="*/ 0 h 2484509"/>
                  <a:gd name="connsiteX4" fmla="*/ 0 w 2843802"/>
                  <a:gd name="connsiteY4" fmla="*/ 425983 h 2484509"/>
                  <a:gd name="connsiteX0" fmla="*/ 0 w 2991440"/>
                  <a:gd name="connsiteY0" fmla="*/ 425983 h 2484509"/>
                  <a:gd name="connsiteX1" fmla="*/ 933400 w 2991440"/>
                  <a:gd name="connsiteY1" fmla="*/ 2484509 h 2484509"/>
                  <a:gd name="connsiteX2" fmla="*/ 2991440 w 2991440"/>
                  <a:gd name="connsiteY2" fmla="*/ 191871 h 2484509"/>
                  <a:gd name="connsiteX3" fmla="*/ 788793 w 2991440"/>
                  <a:gd name="connsiteY3" fmla="*/ 0 h 2484509"/>
                  <a:gd name="connsiteX4" fmla="*/ 0 w 2991440"/>
                  <a:gd name="connsiteY4" fmla="*/ 425983 h 2484509"/>
                  <a:gd name="connsiteX0" fmla="*/ 0 w 2991440"/>
                  <a:gd name="connsiteY0" fmla="*/ 430746 h 2489272"/>
                  <a:gd name="connsiteX1" fmla="*/ 933400 w 2991440"/>
                  <a:gd name="connsiteY1" fmla="*/ 2489272 h 2489272"/>
                  <a:gd name="connsiteX2" fmla="*/ 2991440 w 2991440"/>
                  <a:gd name="connsiteY2" fmla="*/ 196634 h 2489272"/>
                  <a:gd name="connsiteX3" fmla="*/ 1631755 w 2991440"/>
                  <a:gd name="connsiteY3" fmla="*/ 0 h 2489272"/>
                  <a:gd name="connsiteX4" fmla="*/ 0 w 2991440"/>
                  <a:gd name="connsiteY4" fmla="*/ 430746 h 2489272"/>
                  <a:gd name="connsiteX0" fmla="*/ 585837 w 2058040"/>
                  <a:gd name="connsiteY0" fmla="*/ 392646 h 2489272"/>
                  <a:gd name="connsiteX1" fmla="*/ 0 w 2058040"/>
                  <a:gd name="connsiteY1" fmla="*/ 2489272 h 2489272"/>
                  <a:gd name="connsiteX2" fmla="*/ 2058040 w 2058040"/>
                  <a:gd name="connsiteY2" fmla="*/ 196634 h 2489272"/>
                  <a:gd name="connsiteX3" fmla="*/ 698355 w 2058040"/>
                  <a:gd name="connsiteY3" fmla="*/ 0 h 2489272"/>
                  <a:gd name="connsiteX4" fmla="*/ 585837 w 2058040"/>
                  <a:gd name="connsiteY4" fmla="*/ 392646 h 2489272"/>
                  <a:gd name="connsiteX0" fmla="*/ 914450 w 2058040"/>
                  <a:gd name="connsiteY0" fmla="*/ 592671 h 2489272"/>
                  <a:gd name="connsiteX1" fmla="*/ 0 w 2058040"/>
                  <a:gd name="connsiteY1" fmla="*/ 2489272 h 2489272"/>
                  <a:gd name="connsiteX2" fmla="*/ 2058040 w 2058040"/>
                  <a:gd name="connsiteY2" fmla="*/ 196634 h 2489272"/>
                  <a:gd name="connsiteX3" fmla="*/ 698355 w 2058040"/>
                  <a:gd name="connsiteY3" fmla="*/ 0 h 2489272"/>
                  <a:gd name="connsiteX4" fmla="*/ 914450 w 2058040"/>
                  <a:gd name="connsiteY4" fmla="*/ 592671 h 2489272"/>
                  <a:gd name="connsiteX0" fmla="*/ 533450 w 2058040"/>
                  <a:gd name="connsiteY0" fmla="*/ 606959 h 2489272"/>
                  <a:gd name="connsiteX1" fmla="*/ 0 w 2058040"/>
                  <a:gd name="connsiteY1" fmla="*/ 2489272 h 2489272"/>
                  <a:gd name="connsiteX2" fmla="*/ 2058040 w 2058040"/>
                  <a:gd name="connsiteY2" fmla="*/ 196634 h 2489272"/>
                  <a:gd name="connsiteX3" fmla="*/ 698355 w 2058040"/>
                  <a:gd name="connsiteY3" fmla="*/ 0 h 2489272"/>
                  <a:gd name="connsiteX4" fmla="*/ 533450 w 2058040"/>
                  <a:gd name="connsiteY4" fmla="*/ 606959 h 2489272"/>
                  <a:gd name="connsiteX0" fmla="*/ 533450 w 2058040"/>
                  <a:gd name="connsiteY0" fmla="*/ 535521 h 2417834"/>
                  <a:gd name="connsiteX1" fmla="*/ 0 w 2058040"/>
                  <a:gd name="connsiteY1" fmla="*/ 2417834 h 2417834"/>
                  <a:gd name="connsiteX2" fmla="*/ 2058040 w 2058040"/>
                  <a:gd name="connsiteY2" fmla="*/ 125196 h 2417834"/>
                  <a:gd name="connsiteX3" fmla="*/ 322118 w 2058040"/>
                  <a:gd name="connsiteY3" fmla="*/ 0 h 2417834"/>
                  <a:gd name="connsiteX4" fmla="*/ 533450 w 2058040"/>
                  <a:gd name="connsiteY4" fmla="*/ 535521 h 2417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8040" h="2417834">
                    <a:moveTo>
                      <a:pt x="533450" y="535521"/>
                    </a:moveTo>
                    <a:lnTo>
                      <a:pt x="0" y="2417834"/>
                    </a:lnTo>
                    <a:lnTo>
                      <a:pt x="2058040" y="125196"/>
                    </a:lnTo>
                    <a:lnTo>
                      <a:pt x="322118" y="0"/>
                    </a:lnTo>
                    <a:lnTo>
                      <a:pt x="533450" y="535521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>
                <a:off x="6754761" y="-4467676"/>
                <a:ext cx="10412362" cy="1394771"/>
              </a:xfrm>
              <a:custGeom>
                <a:avLst/>
                <a:gdLst>
                  <a:gd name="connsiteX0" fmla="*/ 0 w 10412362"/>
                  <a:gd name="connsiteY0" fmla="*/ 1415845 h 4159045"/>
                  <a:gd name="connsiteX1" fmla="*/ 2182762 w 10412362"/>
                  <a:gd name="connsiteY1" fmla="*/ 3687096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96413 w 10412362"/>
                  <a:gd name="connsiteY9" fmla="*/ 70792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159045"/>
                  <a:gd name="connsiteX1" fmla="*/ 1822154 w 10412362"/>
                  <a:gd name="connsiteY1" fmla="*/ 1909812 h 4159045"/>
                  <a:gd name="connsiteX2" fmla="*/ 4660491 w 10412362"/>
                  <a:gd name="connsiteY2" fmla="*/ 4159045 h 4159045"/>
                  <a:gd name="connsiteX3" fmla="*/ 6931742 w 10412362"/>
                  <a:gd name="connsiteY3" fmla="*/ 4041058 h 4159045"/>
                  <a:gd name="connsiteX4" fmla="*/ 8347587 w 10412362"/>
                  <a:gd name="connsiteY4" fmla="*/ 3480619 h 4159045"/>
                  <a:gd name="connsiteX5" fmla="*/ 10412362 w 10412362"/>
                  <a:gd name="connsiteY5" fmla="*/ 1091380 h 4159045"/>
                  <a:gd name="connsiteX6" fmla="*/ 8583562 w 10412362"/>
                  <a:gd name="connsiteY6" fmla="*/ 412954 h 4159045"/>
                  <a:gd name="connsiteX7" fmla="*/ 6164826 w 10412362"/>
                  <a:gd name="connsiteY7" fmla="*/ 0 h 4159045"/>
                  <a:gd name="connsiteX8" fmla="*/ 3185652 w 10412362"/>
                  <a:gd name="connsiteY8" fmla="*/ 235974 h 4159045"/>
                  <a:gd name="connsiteX9" fmla="*/ 796413 w 10412362"/>
                  <a:gd name="connsiteY9" fmla="*/ 707922 h 4159045"/>
                  <a:gd name="connsiteX10" fmla="*/ 0 w 10412362"/>
                  <a:gd name="connsiteY10" fmla="*/ 1415845 h 4159045"/>
                  <a:gd name="connsiteX0" fmla="*/ 0 w 10412362"/>
                  <a:gd name="connsiteY0" fmla="*/ 1415845 h 4041058"/>
                  <a:gd name="connsiteX1" fmla="*/ 1822154 w 10412362"/>
                  <a:gd name="connsiteY1" fmla="*/ 1909812 h 4041058"/>
                  <a:gd name="connsiteX2" fmla="*/ 4325640 w 10412362"/>
                  <a:gd name="connsiteY2" fmla="*/ 2149940 h 4041058"/>
                  <a:gd name="connsiteX3" fmla="*/ 6931742 w 10412362"/>
                  <a:gd name="connsiteY3" fmla="*/ 4041058 h 4041058"/>
                  <a:gd name="connsiteX4" fmla="*/ 8347587 w 10412362"/>
                  <a:gd name="connsiteY4" fmla="*/ 3480619 h 4041058"/>
                  <a:gd name="connsiteX5" fmla="*/ 10412362 w 10412362"/>
                  <a:gd name="connsiteY5" fmla="*/ 1091380 h 4041058"/>
                  <a:gd name="connsiteX6" fmla="*/ 8583562 w 10412362"/>
                  <a:gd name="connsiteY6" fmla="*/ 412954 h 4041058"/>
                  <a:gd name="connsiteX7" fmla="*/ 6164826 w 10412362"/>
                  <a:gd name="connsiteY7" fmla="*/ 0 h 4041058"/>
                  <a:gd name="connsiteX8" fmla="*/ 3185652 w 10412362"/>
                  <a:gd name="connsiteY8" fmla="*/ 235974 h 4041058"/>
                  <a:gd name="connsiteX9" fmla="*/ 796413 w 10412362"/>
                  <a:gd name="connsiteY9" fmla="*/ 707922 h 4041058"/>
                  <a:gd name="connsiteX10" fmla="*/ 0 w 10412362"/>
                  <a:gd name="connsiteY10" fmla="*/ 1415845 h 4041058"/>
                  <a:gd name="connsiteX0" fmla="*/ 0 w 10412362"/>
                  <a:gd name="connsiteY0" fmla="*/ 1415845 h 3480619"/>
                  <a:gd name="connsiteX1" fmla="*/ 1822154 w 10412362"/>
                  <a:gd name="connsiteY1" fmla="*/ 1909812 h 3480619"/>
                  <a:gd name="connsiteX2" fmla="*/ 4325640 w 10412362"/>
                  <a:gd name="connsiteY2" fmla="*/ 2149940 h 3480619"/>
                  <a:gd name="connsiteX3" fmla="*/ 6545376 w 10412362"/>
                  <a:gd name="connsiteY3" fmla="*/ 2006196 h 3480619"/>
                  <a:gd name="connsiteX4" fmla="*/ 8347587 w 10412362"/>
                  <a:gd name="connsiteY4" fmla="*/ 3480619 h 3480619"/>
                  <a:gd name="connsiteX5" fmla="*/ 10412362 w 10412362"/>
                  <a:gd name="connsiteY5" fmla="*/ 1091380 h 3480619"/>
                  <a:gd name="connsiteX6" fmla="*/ 8583562 w 10412362"/>
                  <a:gd name="connsiteY6" fmla="*/ 412954 h 3480619"/>
                  <a:gd name="connsiteX7" fmla="*/ 6164826 w 10412362"/>
                  <a:gd name="connsiteY7" fmla="*/ 0 h 3480619"/>
                  <a:gd name="connsiteX8" fmla="*/ 3185652 w 10412362"/>
                  <a:gd name="connsiteY8" fmla="*/ 235974 h 3480619"/>
                  <a:gd name="connsiteX9" fmla="*/ 796413 w 10412362"/>
                  <a:gd name="connsiteY9" fmla="*/ 707922 h 3480619"/>
                  <a:gd name="connsiteX10" fmla="*/ 0 w 10412362"/>
                  <a:gd name="connsiteY10" fmla="*/ 1415845 h 3480619"/>
                  <a:gd name="connsiteX0" fmla="*/ 0 w 10412362"/>
                  <a:gd name="connsiteY0" fmla="*/ 1415845 h 2149940"/>
                  <a:gd name="connsiteX1" fmla="*/ 1822154 w 10412362"/>
                  <a:gd name="connsiteY1" fmla="*/ 1909812 h 2149940"/>
                  <a:gd name="connsiteX2" fmla="*/ 4325640 w 10412362"/>
                  <a:gd name="connsiteY2" fmla="*/ 2149940 h 2149940"/>
                  <a:gd name="connsiteX3" fmla="*/ 6545376 w 10412362"/>
                  <a:gd name="connsiteY3" fmla="*/ 2006196 h 2149940"/>
                  <a:gd name="connsiteX4" fmla="*/ 8888499 w 10412362"/>
                  <a:gd name="connsiteY4" fmla="*/ 1690455 h 2149940"/>
                  <a:gd name="connsiteX5" fmla="*/ 10412362 w 10412362"/>
                  <a:gd name="connsiteY5" fmla="*/ 1091380 h 2149940"/>
                  <a:gd name="connsiteX6" fmla="*/ 8583562 w 10412362"/>
                  <a:gd name="connsiteY6" fmla="*/ 412954 h 2149940"/>
                  <a:gd name="connsiteX7" fmla="*/ 6164826 w 10412362"/>
                  <a:gd name="connsiteY7" fmla="*/ 0 h 2149940"/>
                  <a:gd name="connsiteX8" fmla="*/ 3185652 w 10412362"/>
                  <a:gd name="connsiteY8" fmla="*/ 235974 h 2149940"/>
                  <a:gd name="connsiteX9" fmla="*/ 796413 w 10412362"/>
                  <a:gd name="connsiteY9" fmla="*/ 707922 h 2149940"/>
                  <a:gd name="connsiteX10" fmla="*/ 0 w 10412362"/>
                  <a:gd name="connsiteY10" fmla="*/ 1415845 h 2149940"/>
                  <a:gd name="connsiteX0" fmla="*/ 0 w 10412362"/>
                  <a:gd name="connsiteY0" fmla="*/ 1415845 h 2149940"/>
                  <a:gd name="connsiteX1" fmla="*/ 1822154 w 10412362"/>
                  <a:gd name="connsiteY1" fmla="*/ 1909812 h 2149940"/>
                  <a:gd name="connsiteX2" fmla="*/ 4325640 w 10412362"/>
                  <a:gd name="connsiteY2" fmla="*/ 2149940 h 2149940"/>
                  <a:gd name="connsiteX3" fmla="*/ 7066076 w 10412362"/>
                  <a:gd name="connsiteY3" fmla="*/ 2123652 h 2149940"/>
                  <a:gd name="connsiteX4" fmla="*/ 8888499 w 10412362"/>
                  <a:gd name="connsiteY4" fmla="*/ 1690455 h 2149940"/>
                  <a:gd name="connsiteX5" fmla="*/ 10412362 w 10412362"/>
                  <a:gd name="connsiteY5" fmla="*/ 1091380 h 2149940"/>
                  <a:gd name="connsiteX6" fmla="*/ 8583562 w 10412362"/>
                  <a:gd name="connsiteY6" fmla="*/ 412954 h 2149940"/>
                  <a:gd name="connsiteX7" fmla="*/ 6164826 w 10412362"/>
                  <a:gd name="connsiteY7" fmla="*/ 0 h 2149940"/>
                  <a:gd name="connsiteX8" fmla="*/ 3185652 w 10412362"/>
                  <a:gd name="connsiteY8" fmla="*/ 235974 h 2149940"/>
                  <a:gd name="connsiteX9" fmla="*/ 796413 w 10412362"/>
                  <a:gd name="connsiteY9" fmla="*/ 707922 h 2149940"/>
                  <a:gd name="connsiteX10" fmla="*/ 0 w 10412362"/>
                  <a:gd name="connsiteY10" fmla="*/ 1415845 h 2149940"/>
                  <a:gd name="connsiteX0" fmla="*/ 0 w 10412362"/>
                  <a:gd name="connsiteY0" fmla="*/ 1415845 h 2149940"/>
                  <a:gd name="connsiteX1" fmla="*/ 1822154 w 10412362"/>
                  <a:gd name="connsiteY1" fmla="*/ 1909812 h 2149940"/>
                  <a:gd name="connsiteX2" fmla="*/ 4325640 w 10412362"/>
                  <a:gd name="connsiteY2" fmla="*/ 2149940 h 2149940"/>
                  <a:gd name="connsiteX3" fmla="*/ 7066076 w 10412362"/>
                  <a:gd name="connsiteY3" fmla="*/ 2123652 h 2149940"/>
                  <a:gd name="connsiteX4" fmla="*/ 8888499 w 10412362"/>
                  <a:gd name="connsiteY4" fmla="*/ 1690455 h 2149940"/>
                  <a:gd name="connsiteX5" fmla="*/ 10412362 w 10412362"/>
                  <a:gd name="connsiteY5" fmla="*/ 1054673 h 2149940"/>
                  <a:gd name="connsiteX6" fmla="*/ 8583562 w 10412362"/>
                  <a:gd name="connsiteY6" fmla="*/ 412954 h 2149940"/>
                  <a:gd name="connsiteX7" fmla="*/ 6164826 w 10412362"/>
                  <a:gd name="connsiteY7" fmla="*/ 0 h 2149940"/>
                  <a:gd name="connsiteX8" fmla="*/ 3185652 w 10412362"/>
                  <a:gd name="connsiteY8" fmla="*/ 235974 h 2149940"/>
                  <a:gd name="connsiteX9" fmla="*/ 796413 w 10412362"/>
                  <a:gd name="connsiteY9" fmla="*/ 707922 h 2149940"/>
                  <a:gd name="connsiteX10" fmla="*/ 0 w 10412362"/>
                  <a:gd name="connsiteY10" fmla="*/ 1415845 h 2149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12362" h="2149940">
                    <a:moveTo>
                      <a:pt x="0" y="1415845"/>
                    </a:moveTo>
                    <a:lnTo>
                      <a:pt x="1822154" y="1909812"/>
                    </a:lnTo>
                    <a:lnTo>
                      <a:pt x="4325640" y="2149940"/>
                    </a:lnTo>
                    <a:lnTo>
                      <a:pt x="7066076" y="2123652"/>
                    </a:lnTo>
                    <a:lnTo>
                      <a:pt x="8888499" y="1690455"/>
                    </a:lnTo>
                    <a:lnTo>
                      <a:pt x="10412362" y="1054673"/>
                    </a:lnTo>
                    <a:lnTo>
                      <a:pt x="8583562" y="412954"/>
                    </a:lnTo>
                    <a:lnTo>
                      <a:pt x="6164826" y="0"/>
                    </a:lnTo>
                    <a:lnTo>
                      <a:pt x="3185652" y="235974"/>
                    </a:lnTo>
                    <a:lnTo>
                      <a:pt x="796413" y="707922"/>
                    </a:lnTo>
                    <a:lnTo>
                      <a:pt x="0" y="1415845"/>
                    </a:lnTo>
                    <a:close/>
                  </a:path>
                </a:pathLst>
              </a:custGeom>
              <a:solidFill>
                <a:srgbClr val="5A56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3" name="Заголовок 1"/>
          <p:cNvSpPr txBox="1">
            <a:spLocks/>
          </p:cNvSpPr>
          <p:nvPr/>
        </p:nvSpPr>
        <p:spPr>
          <a:xfrm>
            <a:off x="8898781" y="3220916"/>
            <a:ext cx="174787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000" b="1">
                <a:ln>
                  <a:solidFill>
                    <a:schemeClr val="bg1"/>
                  </a:solidFill>
                </a:ln>
                <a:solidFill>
                  <a:srgbClr val="113E55"/>
                </a:solidFill>
              </a:defRPr>
            </a:lvl1pPr>
          </a:lstStyle>
          <a:p>
            <a:r>
              <a:rPr lang="ru-RU" dirty="0" smtClean="0"/>
              <a:t>3950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8896860" y="4218955"/>
            <a:ext cx="1114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113E55"/>
                </a:solidFill>
              </a:rPr>
              <a:t>305</a:t>
            </a:r>
            <a:endParaRPr lang="ru-RU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9721783" y="4197232"/>
            <a:ext cx="1843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компаний-победителей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0118338" y="3370006"/>
            <a:ext cx="1739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за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явителей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8948451" y="5267894"/>
            <a:ext cx="1196556" cy="489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800" b="1" dirty="0" smtClean="0">
                <a:ln>
                  <a:solidFill>
                    <a:schemeClr val="bg1"/>
                  </a:solidFill>
                </a:ln>
                <a:solidFill>
                  <a:srgbClr val="113E55"/>
                </a:solidFill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30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rgbClr val="113E55"/>
              </a:solidFill>
              <a:effectLst>
                <a:glow rad="127000">
                  <a:schemeClr val="bg1"/>
                </a:glo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318128" y="1286056"/>
            <a:ext cx="8805859" cy="1200329"/>
          </a:xfrm>
          <a:prstGeom prst="rect">
            <a:avLst/>
          </a:prstGeom>
          <a:gradFill flip="none" rotWithShape="1">
            <a:gsLst>
              <a:gs pos="60000">
                <a:srgbClr val="113E55"/>
              </a:gs>
              <a:gs pos="100000">
                <a:srgbClr val="195E81">
                  <a:alpha val="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6D2EC"/>
                </a:solidFill>
              </a:rPr>
              <a:t>408,9 </a:t>
            </a:r>
            <a:r>
              <a:rPr lang="ru-RU" sz="2400" b="1" dirty="0">
                <a:solidFill>
                  <a:srgbClr val="96D2EC"/>
                </a:solidFill>
              </a:rPr>
              <a:t>млн. руб. </a:t>
            </a:r>
            <a:r>
              <a:rPr lang="ru-RU" sz="2400" dirty="0" smtClean="0">
                <a:solidFill>
                  <a:schemeClr val="bg1"/>
                </a:solidFill>
              </a:rPr>
              <a:t>-  инвестировано </a:t>
            </a:r>
            <a:r>
              <a:rPr lang="ru-RU" sz="2400" dirty="0">
                <a:solidFill>
                  <a:schemeClr val="bg1"/>
                </a:solidFill>
              </a:rPr>
              <a:t>ИВФ РТ</a:t>
            </a:r>
          </a:p>
          <a:p>
            <a:r>
              <a:rPr lang="ru-RU" sz="2400" b="1" dirty="0" smtClean="0">
                <a:solidFill>
                  <a:srgbClr val="96D2EC"/>
                </a:solidFill>
              </a:rPr>
              <a:t>302,7 </a:t>
            </a:r>
            <a:r>
              <a:rPr lang="ru-RU" sz="2400" b="1" dirty="0">
                <a:solidFill>
                  <a:srgbClr val="96D2EC"/>
                </a:solidFill>
              </a:rPr>
              <a:t>млн. руб.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-  Фонд содействия развитию малых форм </a:t>
            </a:r>
            <a:r>
              <a:rPr lang="ru-RU" sz="2400" dirty="0" smtClean="0">
                <a:solidFill>
                  <a:schemeClr val="bg1"/>
                </a:solidFill>
              </a:rPr>
              <a:t>			       предприятий </a:t>
            </a:r>
            <a:r>
              <a:rPr lang="ru-RU" sz="2400" dirty="0">
                <a:solidFill>
                  <a:schemeClr val="bg1"/>
                </a:solidFill>
              </a:rPr>
              <a:t>в научно-технической </a:t>
            </a:r>
            <a:r>
              <a:rPr lang="ru-RU" sz="2400" dirty="0" smtClean="0">
                <a:solidFill>
                  <a:schemeClr val="bg1"/>
                </a:solidFill>
              </a:rPr>
              <a:t>сфере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78" name="Таблица 77"/>
          <p:cNvGraphicFramePr>
            <a:graphicFrameLocks noGrp="1"/>
          </p:cNvGraphicFramePr>
          <p:nvPr>
            <p:extLst/>
          </p:nvPr>
        </p:nvGraphicFramePr>
        <p:xfrm>
          <a:off x="365393" y="3698798"/>
          <a:ext cx="6417286" cy="257306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226355"/>
                <a:gridCol w="2067745"/>
                <a:gridCol w="1339403"/>
                <a:gridCol w="1783783"/>
              </a:tblGrid>
              <a:tr h="4212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effectLst/>
                        </a:rPr>
                        <a:t>Номинация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1A64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effectLst/>
                        </a:rPr>
                        <a:t>Количество поступивших заявок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1A64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effectLst/>
                        </a:rPr>
                        <a:t>Количество </a:t>
                      </a:r>
                      <a:r>
                        <a:rPr lang="ru-RU" sz="1800" u="none" strike="noStrike" kern="1200" dirty="0" smtClean="0">
                          <a:effectLst/>
                        </a:rPr>
                        <a:t>компаний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1A64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effectLst/>
                        </a:rPr>
                        <a:t> Сумма </a:t>
                      </a:r>
                      <a:r>
                        <a:rPr lang="ru-RU" sz="1800" u="none" strike="noStrike" kern="1200" dirty="0" smtClean="0">
                          <a:effectLst/>
                        </a:rPr>
                        <a:t>договоров, тыс. руб.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1A6488"/>
                    </a:solidFill>
                  </a:tcPr>
                </a:tc>
              </a:tr>
              <a:tr h="210649">
                <a:tc>
                  <a:txBody>
                    <a:bodyPr/>
                    <a:lstStyle/>
                    <a:p>
                      <a:pPr marL="0" indent="182563" algn="l" defTabSz="914400" rtl="0" eaLnBrk="1" fontAlgn="ctr" latinLnBrk="0" hangingPunct="1"/>
                      <a:r>
                        <a:rPr lang="ru-RU" sz="2800" b="1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МИП</a:t>
                      </a:r>
                      <a:endParaRPr lang="ru-RU" sz="2800" b="1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8426" marT="842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2800" b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2 465</a:t>
                      </a:r>
                      <a:endParaRPr lang="ru-RU" sz="2800" b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6" marR="180000" marT="842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2800" b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800" b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6" marR="180000" marT="842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2800" b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r>
                        <a:rPr lang="ru-RU" sz="2800" b="0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960</a:t>
                      </a:r>
                      <a:endParaRPr lang="ru-RU" sz="2800" b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6" marR="180000" marT="8426" marB="0" anchor="b">
                    <a:solidFill>
                      <a:schemeClr val="bg1"/>
                    </a:solidFill>
                  </a:tcPr>
                </a:tc>
              </a:tr>
              <a:tr h="2106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u="none" strike="noStrike" kern="1200" dirty="0">
                          <a:solidFill>
                            <a:srgbClr val="1A6488"/>
                          </a:solidFill>
                          <a:effectLst/>
                        </a:rPr>
                        <a:t>Старт 1</a:t>
                      </a:r>
                      <a:endParaRPr lang="ru-RU" sz="2800" b="1" u="none" strike="noStrike" kern="1200" dirty="0">
                        <a:solidFill>
                          <a:srgbClr val="1A648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6" marR="8426" marT="842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2800" u="none" strike="noStrike" kern="1200" dirty="0" smtClean="0">
                          <a:solidFill>
                            <a:srgbClr val="1A6488"/>
                          </a:solidFill>
                          <a:effectLst/>
                        </a:rPr>
                        <a:t>1352</a:t>
                      </a:r>
                      <a:endParaRPr lang="ru-RU" sz="2800" b="1" u="none" strike="noStrike" kern="1200" dirty="0">
                        <a:solidFill>
                          <a:srgbClr val="1A648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6" marR="180000" marT="842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2800" u="none" strike="noStrike" kern="1200" dirty="0" smtClean="0">
                          <a:solidFill>
                            <a:srgbClr val="1A6488"/>
                          </a:solidFill>
                          <a:effectLst/>
                        </a:rPr>
                        <a:t>258</a:t>
                      </a:r>
                      <a:endParaRPr lang="ru-RU" sz="2800" b="1" u="none" strike="noStrike" kern="1200" dirty="0">
                        <a:solidFill>
                          <a:srgbClr val="1A648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6" marR="180000" marT="842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2800" u="none" strike="noStrike" kern="1200" dirty="0" smtClean="0">
                          <a:solidFill>
                            <a:srgbClr val="1A6488"/>
                          </a:solidFill>
                          <a:effectLst/>
                        </a:rPr>
                        <a:t>261 500</a:t>
                      </a:r>
                      <a:endParaRPr lang="ru-RU" sz="2800" b="1" u="none" strike="noStrike" kern="1200" dirty="0">
                        <a:solidFill>
                          <a:srgbClr val="1A648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6" marR="180000" marT="8426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06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u="none" strike="noStrike" kern="1200" dirty="0">
                          <a:solidFill>
                            <a:srgbClr val="1A6488"/>
                          </a:solidFill>
                          <a:effectLst/>
                        </a:rPr>
                        <a:t>Старт 2</a:t>
                      </a:r>
                      <a:endParaRPr lang="ru-RU" sz="2800" b="1" u="none" strike="noStrike" kern="1200" dirty="0">
                        <a:solidFill>
                          <a:srgbClr val="1A648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6" marR="8426" marT="842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2800" u="none" strike="noStrike" kern="1200" dirty="0" smtClean="0">
                          <a:solidFill>
                            <a:srgbClr val="1A6488"/>
                          </a:solidFill>
                          <a:effectLst/>
                        </a:rPr>
                        <a:t>133</a:t>
                      </a:r>
                      <a:endParaRPr lang="ru-RU" sz="2800" b="1" u="none" strike="noStrike" kern="1200" dirty="0">
                        <a:solidFill>
                          <a:srgbClr val="1A648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6" marR="180000" marT="842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2800" u="none" strike="noStrike" kern="1200" dirty="0" smtClean="0">
                          <a:solidFill>
                            <a:srgbClr val="1A6488"/>
                          </a:solidFill>
                          <a:effectLst/>
                        </a:rPr>
                        <a:t>40</a:t>
                      </a:r>
                      <a:endParaRPr lang="ru-RU" sz="2800" b="1" u="none" strike="noStrike" kern="1200" dirty="0">
                        <a:solidFill>
                          <a:srgbClr val="1A648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6" marR="180000" marT="842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2800" u="none" strike="noStrike" kern="1200" dirty="0" smtClean="0">
                          <a:solidFill>
                            <a:srgbClr val="1A6488"/>
                          </a:solidFill>
                          <a:effectLst/>
                        </a:rPr>
                        <a:t>84 500</a:t>
                      </a:r>
                      <a:endParaRPr lang="ru-RU" sz="2800" b="1" u="none" strike="noStrike" kern="1200" dirty="0">
                        <a:solidFill>
                          <a:srgbClr val="1A648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6" marR="180000" marT="8426" marB="0" anchor="b">
                    <a:solidFill>
                      <a:schemeClr val="bg1"/>
                    </a:solidFill>
                  </a:tcPr>
                </a:tc>
              </a:tr>
              <a:tr h="2106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6" marR="8426" marT="8426" marB="0" anchor="b">
                    <a:solidFill>
                      <a:srgbClr val="1A64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2800" b="1" u="none" strike="noStrike" kern="1200" dirty="0" smtClean="0">
                          <a:effectLst/>
                        </a:rPr>
                        <a:t>3950</a:t>
                      </a:r>
                      <a:endParaRPr lang="ru-RU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6" marR="180000" marT="8426" marB="0" anchor="b">
                    <a:solidFill>
                      <a:srgbClr val="1A64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2800" b="1" u="none" strike="noStrike" kern="1200" dirty="0" smtClean="0">
                          <a:effectLst/>
                        </a:rPr>
                        <a:t>305</a:t>
                      </a:r>
                      <a:endParaRPr lang="ru-RU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6" marR="180000" marT="8426" marB="0" anchor="b">
                    <a:solidFill>
                      <a:srgbClr val="1A64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2800" b="1" u="none" strike="noStrike" kern="1200" dirty="0" smtClean="0">
                          <a:effectLst/>
                        </a:rPr>
                        <a:t>408 960</a:t>
                      </a:r>
                      <a:endParaRPr lang="ru-RU" sz="2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6" marR="180000" marT="8426" marB="0" anchor="b">
                    <a:solidFill>
                      <a:srgbClr val="1A648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0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193"/>
            <a:ext cx="1227655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78359" y="1537673"/>
            <a:ext cx="7205570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83689600"/>
              </p:ext>
            </p:extLst>
          </p:nvPr>
        </p:nvGraphicFramePr>
        <p:xfrm>
          <a:off x="2578358" y="1596792"/>
          <a:ext cx="7205570" cy="406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193"/>
            <a:ext cx="12276556" cy="11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561" y="-264858"/>
            <a:ext cx="1695995" cy="113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110"/>
          <p:cNvGrpSpPr>
            <a:grpSpLocks/>
          </p:cNvGrpSpPr>
          <p:nvPr/>
        </p:nvGrpSpPr>
        <p:grpSpPr bwMode="auto">
          <a:xfrm>
            <a:off x="43812" y="-260731"/>
            <a:ext cx="2109361" cy="1148133"/>
            <a:chOff x="69" y="0"/>
            <a:chExt cx="3322" cy="1808"/>
          </a:xfrm>
        </p:grpSpPr>
        <p:sp>
          <p:nvSpPr>
            <p:cNvPr id="25" name="Freeform 111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1071 69"/>
                <a:gd name="T1" fmla="*/ T0 w 3322"/>
                <a:gd name="T2" fmla="*/ 889 h 1808"/>
                <a:gd name="T3" fmla="+- 0 879 69"/>
                <a:gd name="T4" fmla="*/ T3 w 3322"/>
                <a:gd name="T5" fmla="*/ 889 h 1808"/>
                <a:gd name="T6" fmla="+- 0 1210 69"/>
                <a:gd name="T7" fmla="*/ T6 w 3322"/>
                <a:gd name="T8" fmla="*/ 1253 h 1808"/>
                <a:gd name="T9" fmla="+- 0 1072 69"/>
                <a:gd name="T10" fmla="*/ T9 w 3322"/>
                <a:gd name="T11" fmla="*/ 1808 h 1808"/>
                <a:gd name="T12" fmla="+- 0 1139 69"/>
                <a:gd name="T13" fmla="*/ T12 w 3322"/>
                <a:gd name="T14" fmla="*/ 1808 h 1808"/>
                <a:gd name="T15" fmla="+- 0 1263 69"/>
                <a:gd name="T16" fmla="*/ T15 w 3322"/>
                <a:gd name="T17" fmla="*/ 1311 h 1808"/>
                <a:gd name="T18" fmla="+- 0 2007 69"/>
                <a:gd name="T19" fmla="*/ T18 w 3322"/>
                <a:gd name="T20" fmla="*/ 1311 h 1808"/>
                <a:gd name="T21" fmla="+- 0 1959 69"/>
                <a:gd name="T22" fmla="*/ T21 w 3322"/>
                <a:gd name="T23" fmla="*/ 1264 h 1808"/>
                <a:gd name="T24" fmla="+- 0 1378 69"/>
                <a:gd name="T25" fmla="*/ T24 w 3322"/>
                <a:gd name="T26" fmla="*/ 1243 h 1808"/>
                <a:gd name="T27" fmla="+- 0 1071 69"/>
                <a:gd name="T28" fmla="*/ T27 w 3322"/>
                <a:gd name="T29" fmla="*/ 889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322" h="1808">
                  <a:moveTo>
                    <a:pt x="1002" y="889"/>
                  </a:moveTo>
                  <a:lnTo>
                    <a:pt x="810" y="889"/>
                  </a:lnTo>
                  <a:lnTo>
                    <a:pt x="1141" y="1253"/>
                  </a:lnTo>
                  <a:lnTo>
                    <a:pt x="1003" y="1808"/>
                  </a:lnTo>
                  <a:lnTo>
                    <a:pt x="1070" y="1808"/>
                  </a:lnTo>
                  <a:lnTo>
                    <a:pt x="1194" y="1311"/>
                  </a:lnTo>
                  <a:lnTo>
                    <a:pt x="1938" y="1311"/>
                  </a:lnTo>
                  <a:lnTo>
                    <a:pt x="1890" y="1264"/>
                  </a:lnTo>
                  <a:lnTo>
                    <a:pt x="1309" y="1243"/>
                  </a:lnTo>
                  <a:lnTo>
                    <a:pt x="1002" y="8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12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1763 69"/>
                <a:gd name="T1" fmla="*/ T0 w 3322"/>
                <a:gd name="T2" fmla="*/ 1550 h 1808"/>
                <a:gd name="T3" fmla="+- 0 1418 69"/>
                <a:gd name="T4" fmla="*/ T3 w 3322"/>
                <a:gd name="T5" fmla="*/ 1551 h 1808"/>
                <a:gd name="T6" fmla="+- 0 1354 69"/>
                <a:gd name="T7" fmla="*/ T6 w 3322"/>
                <a:gd name="T8" fmla="*/ 1570 h 1808"/>
                <a:gd name="T9" fmla="+- 0 1306 69"/>
                <a:gd name="T10" fmla="*/ T9 w 3322"/>
                <a:gd name="T11" fmla="*/ 1613 h 1808"/>
                <a:gd name="T12" fmla="+- 0 1281 69"/>
                <a:gd name="T13" fmla="*/ T12 w 3322"/>
                <a:gd name="T14" fmla="*/ 1674 h 1808"/>
                <a:gd name="T15" fmla="+- 0 1280 69"/>
                <a:gd name="T16" fmla="*/ T15 w 3322"/>
                <a:gd name="T17" fmla="*/ 1697 h 1808"/>
                <a:gd name="T18" fmla="+- 0 1280 69"/>
                <a:gd name="T19" fmla="*/ T18 w 3322"/>
                <a:gd name="T20" fmla="*/ 1808 h 1808"/>
                <a:gd name="T21" fmla="+- 0 1910 69"/>
                <a:gd name="T22" fmla="*/ T21 w 3322"/>
                <a:gd name="T23" fmla="*/ 1808 h 1808"/>
                <a:gd name="T24" fmla="+- 0 1909 69"/>
                <a:gd name="T25" fmla="*/ T24 w 3322"/>
                <a:gd name="T26" fmla="*/ 1688 h 1808"/>
                <a:gd name="T27" fmla="+- 0 1890 69"/>
                <a:gd name="T28" fmla="*/ T27 w 3322"/>
                <a:gd name="T29" fmla="*/ 1625 h 1808"/>
                <a:gd name="T30" fmla="+- 0 1847 69"/>
                <a:gd name="T31" fmla="*/ T30 w 3322"/>
                <a:gd name="T32" fmla="*/ 1577 h 1808"/>
                <a:gd name="T33" fmla="+- 0 1786 69"/>
                <a:gd name="T34" fmla="*/ T33 w 3322"/>
                <a:gd name="T35" fmla="*/ 1552 h 1808"/>
                <a:gd name="T36" fmla="+- 0 1763 69"/>
                <a:gd name="T37" fmla="*/ T36 w 3322"/>
                <a:gd name="T38" fmla="*/ 1550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</a:cxnLst>
              <a:rect l="0" t="0" r="r" b="b"/>
              <a:pathLst>
                <a:path w="3322" h="1808">
                  <a:moveTo>
                    <a:pt x="1694" y="1550"/>
                  </a:moveTo>
                  <a:lnTo>
                    <a:pt x="1349" y="1551"/>
                  </a:lnTo>
                  <a:lnTo>
                    <a:pt x="1285" y="1570"/>
                  </a:lnTo>
                  <a:lnTo>
                    <a:pt x="1237" y="1613"/>
                  </a:lnTo>
                  <a:lnTo>
                    <a:pt x="1212" y="1674"/>
                  </a:lnTo>
                  <a:lnTo>
                    <a:pt x="1211" y="1697"/>
                  </a:lnTo>
                  <a:lnTo>
                    <a:pt x="1211" y="1808"/>
                  </a:lnTo>
                  <a:lnTo>
                    <a:pt x="1841" y="1808"/>
                  </a:lnTo>
                  <a:lnTo>
                    <a:pt x="1840" y="1688"/>
                  </a:lnTo>
                  <a:lnTo>
                    <a:pt x="1821" y="1625"/>
                  </a:lnTo>
                  <a:lnTo>
                    <a:pt x="1778" y="1577"/>
                  </a:lnTo>
                  <a:lnTo>
                    <a:pt x="1717" y="1552"/>
                  </a:lnTo>
                  <a:lnTo>
                    <a:pt x="1694" y="15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13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2007 69"/>
                <a:gd name="T1" fmla="*/ T0 w 3322"/>
                <a:gd name="T2" fmla="*/ 1311 h 1808"/>
                <a:gd name="T3" fmla="+- 0 1263 69"/>
                <a:gd name="T4" fmla="*/ T3 w 3322"/>
                <a:gd name="T5" fmla="*/ 1311 h 1808"/>
                <a:gd name="T6" fmla="+- 0 1314 69"/>
                <a:gd name="T7" fmla="*/ T6 w 3322"/>
                <a:gd name="T8" fmla="*/ 1363 h 1808"/>
                <a:gd name="T9" fmla="+- 0 1332 69"/>
                <a:gd name="T10" fmla="*/ T9 w 3322"/>
                <a:gd name="T11" fmla="*/ 1371 h 1808"/>
                <a:gd name="T12" fmla="+- 0 1352 69"/>
                <a:gd name="T13" fmla="*/ T12 w 3322"/>
                <a:gd name="T14" fmla="*/ 1373 h 1808"/>
                <a:gd name="T15" fmla="+- 0 1893 69"/>
                <a:gd name="T16" fmla="*/ T15 w 3322"/>
                <a:gd name="T17" fmla="*/ 1381 h 1808"/>
                <a:gd name="T18" fmla="+- 0 2146 69"/>
                <a:gd name="T19" fmla="*/ T18 w 3322"/>
                <a:gd name="T20" fmla="*/ 1634 h 1808"/>
                <a:gd name="T21" fmla="+- 0 2165 69"/>
                <a:gd name="T22" fmla="*/ T21 w 3322"/>
                <a:gd name="T23" fmla="*/ 1643 h 1808"/>
                <a:gd name="T24" fmla="+- 0 2184 69"/>
                <a:gd name="T25" fmla="*/ T24 w 3322"/>
                <a:gd name="T26" fmla="*/ 1646 h 1808"/>
                <a:gd name="T27" fmla="+- 0 2485 69"/>
                <a:gd name="T28" fmla="*/ T27 w 3322"/>
                <a:gd name="T29" fmla="*/ 1646 h 1808"/>
                <a:gd name="T30" fmla="+- 0 2258 69"/>
                <a:gd name="T31" fmla="*/ T30 w 3322"/>
                <a:gd name="T32" fmla="*/ 1808 h 1808"/>
                <a:gd name="T33" fmla="+- 0 2371 69"/>
                <a:gd name="T34" fmla="*/ T33 w 3322"/>
                <a:gd name="T35" fmla="*/ 1808 h 1808"/>
                <a:gd name="T36" fmla="+- 0 2553 69"/>
                <a:gd name="T37" fmla="*/ T36 w 3322"/>
                <a:gd name="T38" fmla="*/ 1678 h 1808"/>
                <a:gd name="T39" fmla="+- 0 2564 69"/>
                <a:gd name="T40" fmla="*/ T39 w 3322"/>
                <a:gd name="T41" fmla="*/ 1662 h 1808"/>
                <a:gd name="T42" fmla="+- 0 2564 69"/>
                <a:gd name="T43" fmla="*/ T42 w 3322"/>
                <a:gd name="T44" fmla="*/ 1643 h 1808"/>
                <a:gd name="T45" fmla="+- 0 2571 69"/>
                <a:gd name="T46" fmla="*/ T45 w 3322"/>
                <a:gd name="T47" fmla="*/ 1640 h 1808"/>
                <a:gd name="T48" fmla="+- 0 2578 69"/>
                <a:gd name="T49" fmla="*/ T48 w 3322"/>
                <a:gd name="T50" fmla="*/ 1637 h 1808"/>
                <a:gd name="T51" fmla="+- 0 2584 69"/>
                <a:gd name="T52" fmla="*/ T51 w 3322"/>
                <a:gd name="T53" fmla="*/ 1632 h 1808"/>
                <a:gd name="T54" fmla="+- 0 2771 69"/>
                <a:gd name="T55" fmla="*/ T54 w 3322"/>
                <a:gd name="T56" fmla="*/ 1515 h 1808"/>
                <a:gd name="T57" fmla="+- 0 2212 69"/>
                <a:gd name="T58" fmla="*/ T57 w 3322"/>
                <a:gd name="T59" fmla="*/ 1515 h 1808"/>
                <a:gd name="T60" fmla="+- 0 2007 69"/>
                <a:gd name="T61" fmla="*/ T60 w 3322"/>
                <a:gd name="T62" fmla="*/ 1311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</a:cxnLst>
              <a:rect l="0" t="0" r="r" b="b"/>
              <a:pathLst>
                <a:path w="3322" h="1808">
                  <a:moveTo>
                    <a:pt x="1938" y="1311"/>
                  </a:moveTo>
                  <a:lnTo>
                    <a:pt x="1194" y="1311"/>
                  </a:lnTo>
                  <a:lnTo>
                    <a:pt x="1245" y="1363"/>
                  </a:lnTo>
                  <a:lnTo>
                    <a:pt x="1263" y="1371"/>
                  </a:lnTo>
                  <a:lnTo>
                    <a:pt x="1283" y="1373"/>
                  </a:lnTo>
                  <a:lnTo>
                    <a:pt x="1824" y="1381"/>
                  </a:lnTo>
                  <a:lnTo>
                    <a:pt x="2077" y="1634"/>
                  </a:lnTo>
                  <a:lnTo>
                    <a:pt x="2096" y="1643"/>
                  </a:lnTo>
                  <a:lnTo>
                    <a:pt x="2115" y="1646"/>
                  </a:lnTo>
                  <a:lnTo>
                    <a:pt x="2416" y="1646"/>
                  </a:lnTo>
                  <a:lnTo>
                    <a:pt x="2189" y="1808"/>
                  </a:lnTo>
                  <a:lnTo>
                    <a:pt x="2302" y="1808"/>
                  </a:lnTo>
                  <a:lnTo>
                    <a:pt x="2484" y="1678"/>
                  </a:lnTo>
                  <a:lnTo>
                    <a:pt x="2495" y="1662"/>
                  </a:lnTo>
                  <a:lnTo>
                    <a:pt x="2495" y="1643"/>
                  </a:lnTo>
                  <a:lnTo>
                    <a:pt x="2502" y="1640"/>
                  </a:lnTo>
                  <a:lnTo>
                    <a:pt x="2509" y="1637"/>
                  </a:lnTo>
                  <a:lnTo>
                    <a:pt x="2515" y="1632"/>
                  </a:lnTo>
                  <a:lnTo>
                    <a:pt x="2702" y="1515"/>
                  </a:lnTo>
                  <a:lnTo>
                    <a:pt x="2143" y="1515"/>
                  </a:lnTo>
                  <a:lnTo>
                    <a:pt x="1938" y="131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14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3306 69"/>
                <a:gd name="T1" fmla="*/ T0 w 3322"/>
                <a:gd name="T2" fmla="*/ 1496 h 1808"/>
                <a:gd name="T3" fmla="+- 0 3111 69"/>
                <a:gd name="T4" fmla="*/ T3 w 3322"/>
                <a:gd name="T5" fmla="*/ 1496 h 1808"/>
                <a:gd name="T6" fmla="+- 0 3256 69"/>
                <a:gd name="T7" fmla="*/ T6 w 3322"/>
                <a:gd name="T8" fmla="*/ 1641 h 1808"/>
                <a:gd name="T9" fmla="+- 0 3235 69"/>
                <a:gd name="T10" fmla="*/ T9 w 3322"/>
                <a:gd name="T11" fmla="*/ 1808 h 1808"/>
                <a:gd name="T12" fmla="+- 0 3366 69"/>
                <a:gd name="T13" fmla="*/ T12 w 3322"/>
                <a:gd name="T14" fmla="*/ 1808 h 1808"/>
                <a:gd name="T15" fmla="+- 0 3390 69"/>
                <a:gd name="T16" fmla="*/ T15 w 3322"/>
                <a:gd name="T17" fmla="*/ 1625 h 1808"/>
                <a:gd name="T18" fmla="+- 0 3390 69"/>
                <a:gd name="T19" fmla="*/ T18 w 3322"/>
                <a:gd name="T20" fmla="*/ 1606 h 1808"/>
                <a:gd name="T21" fmla="+- 0 3384 69"/>
                <a:gd name="T22" fmla="*/ T21 w 3322"/>
                <a:gd name="T23" fmla="*/ 1587 h 1808"/>
                <a:gd name="T24" fmla="+- 0 3372 69"/>
                <a:gd name="T25" fmla="*/ T24 w 3322"/>
                <a:gd name="T26" fmla="*/ 1571 h 1808"/>
                <a:gd name="T27" fmla="+- 0 3306 69"/>
                <a:gd name="T28" fmla="*/ T27 w 3322"/>
                <a:gd name="T29" fmla="*/ 1496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322" h="1808">
                  <a:moveTo>
                    <a:pt x="3237" y="1496"/>
                  </a:moveTo>
                  <a:lnTo>
                    <a:pt x="3042" y="1496"/>
                  </a:lnTo>
                  <a:lnTo>
                    <a:pt x="3187" y="1641"/>
                  </a:lnTo>
                  <a:lnTo>
                    <a:pt x="3166" y="1808"/>
                  </a:lnTo>
                  <a:lnTo>
                    <a:pt x="3297" y="1808"/>
                  </a:lnTo>
                  <a:lnTo>
                    <a:pt x="3321" y="1625"/>
                  </a:lnTo>
                  <a:lnTo>
                    <a:pt x="3321" y="1606"/>
                  </a:lnTo>
                  <a:lnTo>
                    <a:pt x="3315" y="1587"/>
                  </a:lnTo>
                  <a:lnTo>
                    <a:pt x="3303" y="1571"/>
                  </a:lnTo>
                  <a:lnTo>
                    <a:pt x="3237" y="149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15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3284 69"/>
                <a:gd name="T1" fmla="*/ T0 w 3322"/>
                <a:gd name="T2" fmla="*/ 1471 h 1808"/>
                <a:gd name="T3" fmla="+- 0 2841 69"/>
                <a:gd name="T4" fmla="*/ T3 w 3322"/>
                <a:gd name="T5" fmla="*/ 1471 h 1808"/>
                <a:gd name="T6" fmla="+- 0 2856 69"/>
                <a:gd name="T7" fmla="*/ T6 w 3322"/>
                <a:gd name="T8" fmla="*/ 1481 h 1808"/>
                <a:gd name="T9" fmla="+- 0 2926 69"/>
                <a:gd name="T10" fmla="*/ T9 w 3322"/>
                <a:gd name="T11" fmla="*/ 1510 h 1808"/>
                <a:gd name="T12" fmla="+- 0 2991 69"/>
                <a:gd name="T13" fmla="*/ T12 w 3322"/>
                <a:gd name="T14" fmla="*/ 1519 h 1808"/>
                <a:gd name="T15" fmla="+- 0 3015 69"/>
                <a:gd name="T16" fmla="*/ T15 w 3322"/>
                <a:gd name="T17" fmla="*/ 1519 h 1808"/>
                <a:gd name="T18" fmla="+- 0 3035 69"/>
                <a:gd name="T19" fmla="*/ T18 w 3322"/>
                <a:gd name="T20" fmla="*/ 1517 h 1808"/>
                <a:gd name="T21" fmla="+- 0 3055 69"/>
                <a:gd name="T22" fmla="*/ T21 w 3322"/>
                <a:gd name="T23" fmla="*/ 1514 h 1808"/>
                <a:gd name="T24" fmla="+- 0 3074 69"/>
                <a:gd name="T25" fmla="*/ T24 w 3322"/>
                <a:gd name="T26" fmla="*/ 1509 h 1808"/>
                <a:gd name="T27" fmla="+- 0 3093 69"/>
                <a:gd name="T28" fmla="*/ T27 w 3322"/>
                <a:gd name="T29" fmla="*/ 1503 h 1808"/>
                <a:gd name="T30" fmla="+- 0 3111 69"/>
                <a:gd name="T31" fmla="*/ T30 w 3322"/>
                <a:gd name="T32" fmla="*/ 1496 h 1808"/>
                <a:gd name="T33" fmla="+- 0 3306 69"/>
                <a:gd name="T34" fmla="*/ T33 w 3322"/>
                <a:gd name="T35" fmla="*/ 1496 h 1808"/>
                <a:gd name="T36" fmla="+- 0 3284 69"/>
                <a:gd name="T37" fmla="*/ T36 w 3322"/>
                <a:gd name="T38" fmla="*/ 1471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</a:cxnLst>
              <a:rect l="0" t="0" r="r" b="b"/>
              <a:pathLst>
                <a:path w="3322" h="1808">
                  <a:moveTo>
                    <a:pt x="3215" y="1471"/>
                  </a:moveTo>
                  <a:lnTo>
                    <a:pt x="2772" y="1471"/>
                  </a:lnTo>
                  <a:lnTo>
                    <a:pt x="2787" y="1481"/>
                  </a:lnTo>
                  <a:lnTo>
                    <a:pt x="2857" y="1510"/>
                  </a:lnTo>
                  <a:lnTo>
                    <a:pt x="2922" y="1519"/>
                  </a:lnTo>
                  <a:lnTo>
                    <a:pt x="2946" y="1519"/>
                  </a:lnTo>
                  <a:lnTo>
                    <a:pt x="2966" y="1517"/>
                  </a:lnTo>
                  <a:lnTo>
                    <a:pt x="2986" y="1514"/>
                  </a:lnTo>
                  <a:lnTo>
                    <a:pt x="3005" y="1509"/>
                  </a:lnTo>
                  <a:lnTo>
                    <a:pt x="3024" y="1503"/>
                  </a:lnTo>
                  <a:lnTo>
                    <a:pt x="3042" y="1496"/>
                  </a:lnTo>
                  <a:lnTo>
                    <a:pt x="3237" y="1496"/>
                  </a:lnTo>
                  <a:lnTo>
                    <a:pt x="3215" y="14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16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2998 69"/>
                <a:gd name="T1" fmla="*/ T0 w 3322"/>
                <a:gd name="T2" fmla="*/ 966 h 1808"/>
                <a:gd name="T3" fmla="+- 0 2932 69"/>
                <a:gd name="T4" fmla="*/ T3 w 3322"/>
                <a:gd name="T5" fmla="*/ 974 h 1808"/>
                <a:gd name="T6" fmla="+- 0 2871 69"/>
                <a:gd name="T7" fmla="*/ T6 w 3322"/>
                <a:gd name="T8" fmla="*/ 997 h 1808"/>
                <a:gd name="T9" fmla="+- 0 2818 69"/>
                <a:gd name="T10" fmla="*/ T9 w 3322"/>
                <a:gd name="T11" fmla="*/ 1033 h 1808"/>
                <a:gd name="T12" fmla="+- 0 2775 69"/>
                <a:gd name="T13" fmla="*/ T12 w 3322"/>
                <a:gd name="T14" fmla="*/ 1081 h 1808"/>
                <a:gd name="T15" fmla="+- 0 2743 69"/>
                <a:gd name="T16" fmla="*/ T15 w 3322"/>
                <a:gd name="T17" fmla="*/ 1140 h 1808"/>
                <a:gd name="T18" fmla="+- 0 2725 69"/>
                <a:gd name="T19" fmla="*/ T18 w 3322"/>
                <a:gd name="T20" fmla="*/ 1206 h 1808"/>
                <a:gd name="T21" fmla="+- 0 2722 69"/>
                <a:gd name="T22" fmla="*/ T21 w 3322"/>
                <a:gd name="T23" fmla="*/ 1255 h 1808"/>
                <a:gd name="T24" fmla="+- 0 2723 69"/>
                <a:gd name="T25" fmla="*/ T24 w 3322"/>
                <a:gd name="T26" fmla="*/ 1275 h 1808"/>
                <a:gd name="T27" fmla="+- 0 2737 69"/>
                <a:gd name="T28" fmla="*/ T27 w 3322"/>
                <a:gd name="T29" fmla="*/ 1334 h 1808"/>
                <a:gd name="T30" fmla="+- 0 2752 69"/>
                <a:gd name="T31" fmla="*/ T30 w 3322"/>
                <a:gd name="T32" fmla="*/ 1370 h 1808"/>
                <a:gd name="T33" fmla="+- 0 2525 69"/>
                <a:gd name="T34" fmla="*/ T33 w 3322"/>
                <a:gd name="T35" fmla="*/ 1515 h 1808"/>
                <a:gd name="T36" fmla="+- 0 2771 69"/>
                <a:gd name="T37" fmla="*/ T36 w 3322"/>
                <a:gd name="T38" fmla="*/ 1515 h 1808"/>
                <a:gd name="T39" fmla="+- 0 2841 69"/>
                <a:gd name="T40" fmla="*/ T39 w 3322"/>
                <a:gd name="T41" fmla="*/ 1471 h 1808"/>
                <a:gd name="T42" fmla="+- 0 3284 69"/>
                <a:gd name="T43" fmla="*/ T42 w 3322"/>
                <a:gd name="T44" fmla="*/ 1471 h 1808"/>
                <a:gd name="T45" fmla="+- 0 3224 69"/>
                <a:gd name="T46" fmla="*/ T45 w 3322"/>
                <a:gd name="T47" fmla="*/ 1403 h 1808"/>
                <a:gd name="T48" fmla="+- 0 3235 69"/>
                <a:gd name="T49" fmla="*/ T48 w 3322"/>
                <a:gd name="T50" fmla="*/ 1388 h 1808"/>
                <a:gd name="T51" fmla="+- 0 3244 69"/>
                <a:gd name="T52" fmla="*/ T51 w 3322"/>
                <a:gd name="T53" fmla="*/ 1371 h 1808"/>
                <a:gd name="T54" fmla="+- 0 3269 69"/>
                <a:gd name="T55" fmla="*/ T54 w 3322"/>
                <a:gd name="T56" fmla="*/ 1296 h 1808"/>
                <a:gd name="T57" fmla="+- 0 3275 69"/>
                <a:gd name="T58" fmla="*/ T57 w 3322"/>
                <a:gd name="T59" fmla="*/ 1229 h 1808"/>
                <a:gd name="T60" fmla="+- 0 3273 69"/>
                <a:gd name="T61" fmla="*/ T60 w 3322"/>
                <a:gd name="T62" fmla="*/ 1206 h 1808"/>
                <a:gd name="T63" fmla="+- 0 3256 69"/>
                <a:gd name="T64" fmla="*/ T63 w 3322"/>
                <a:gd name="T65" fmla="*/ 1141 h 1808"/>
                <a:gd name="T66" fmla="+- 0 3225 69"/>
                <a:gd name="T67" fmla="*/ T66 w 3322"/>
                <a:gd name="T68" fmla="*/ 1083 h 1808"/>
                <a:gd name="T69" fmla="+- 0 3182 69"/>
                <a:gd name="T70" fmla="*/ T69 w 3322"/>
                <a:gd name="T71" fmla="*/ 1035 h 1808"/>
                <a:gd name="T72" fmla="+- 0 3128 69"/>
                <a:gd name="T73" fmla="*/ T72 w 3322"/>
                <a:gd name="T74" fmla="*/ 998 h 1808"/>
                <a:gd name="T75" fmla="+- 0 3066 69"/>
                <a:gd name="T76" fmla="*/ T75 w 3322"/>
                <a:gd name="T77" fmla="*/ 974 h 1808"/>
                <a:gd name="T78" fmla="+- 0 3022 69"/>
                <a:gd name="T79" fmla="*/ T78 w 3322"/>
                <a:gd name="T80" fmla="*/ 966 h 1808"/>
                <a:gd name="T81" fmla="+- 0 2998 69"/>
                <a:gd name="T82" fmla="*/ T81 w 3322"/>
                <a:gd name="T83" fmla="*/ 966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</a:cxnLst>
              <a:rect l="0" t="0" r="r" b="b"/>
              <a:pathLst>
                <a:path w="3322" h="1808">
                  <a:moveTo>
                    <a:pt x="2929" y="966"/>
                  </a:moveTo>
                  <a:lnTo>
                    <a:pt x="2863" y="974"/>
                  </a:lnTo>
                  <a:lnTo>
                    <a:pt x="2802" y="997"/>
                  </a:lnTo>
                  <a:lnTo>
                    <a:pt x="2749" y="1033"/>
                  </a:lnTo>
                  <a:lnTo>
                    <a:pt x="2706" y="1081"/>
                  </a:lnTo>
                  <a:lnTo>
                    <a:pt x="2674" y="1140"/>
                  </a:lnTo>
                  <a:lnTo>
                    <a:pt x="2656" y="1206"/>
                  </a:lnTo>
                  <a:lnTo>
                    <a:pt x="2653" y="1255"/>
                  </a:lnTo>
                  <a:lnTo>
                    <a:pt x="2654" y="1275"/>
                  </a:lnTo>
                  <a:lnTo>
                    <a:pt x="2668" y="1334"/>
                  </a:lnTo>
                  <a:lnTo>
                    <a:pt x="2683" y="1370"/>
                  </a:lnTo>
                  <a:lnTo>
                    <a:pt x="2456" y="1515"/>
                  </a:lnTo>
                  <a:lnTo>
                    <a:pt x="2702" y="1515"/>
                  </a:lnTo>
                  <a:lnTo>
                    <a:pt x="2772" y="1471"/>
                  </a:lnTo>
                  <a:lnTo>
                    <a:pt x="3215" y="1471"/>
                  </a:lnTo>
                  <a:lnTo>
                    <a:pt x="3155" y="1403"/>
                  </a:lnTo>
                  <a:lnTo>
                    <a:pt x="3166" y="1388"/>
                  </a:lnTo>
                  <a:lnTo>
                    <a:pt x="3175" y="1371"/>
                  </a:lnTo>
                  <a:lnTo>
                    <a:pt x="3200" y="1296"/>
                  </a:lnTo>
                  <a:lnTo>
                    <a:pt x="3206" y="1229"/>
                  </a:lnTo>
                  <a:lnTo>
                    <a:pt x="3204" y="1206"/>
                  </a:lnTo>
                  <a:lnTo>
                    <a:pt x="3187" y="1141"/>
                  </a:lnTo>
                  <a:lnTo>
                    <a:pt x="3156" y="1083"/>
                  </a:lnTo>
                  <a:lnTo>
                    <a:pt x="3113" y="1035"/>
                  </a:lnTo>
                  <a:lnTo>
                    <a:pt x="3059" y="998"/>
                  </a:lnTo>
                  <a:lnTo>
                    <a:pt x="2997" y="974"/>
                  </a:lnTo>
                  <a:lnTo>
                    <a:pt x="2953" y="966"/>
                  </a:lnTo>
                  <a:lnTo>
                    <a:pt x="2929" y="96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17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245 69"/>
                <a:gd name="T1" fmla="*/ T0 w 3322"/>
                <a:gd name="T2" fmla="*/ 0 h 1808"/>
                <a:gd name="T3" fmla="+- 0 69 69"/>
                <a:gd name="T4" fmla="*/ T3 w 3322"/>
                <a:gd name="T5" fmla="*/ 0 h 1808"/>
                <a:gd name="T6" fmla="+- 0 349 69"/>
                <a:gd name="T7" fmla="*/ T6 w 3322"/>
                <a:gd name="T8" fmla="*/ 313 h 1808"/>
                <a:gd name="T9" fmla="+- 0 337 69"/>
                <a:gd name="T10" fmla="*/ T9 w 3322"/>
                <a:gd name="T11" fmla="*/ 329 h 1808"/>
                <a:gd name="T12" fmla="+- 0 298 69"/>
                <a:gd name="T13" fmla="*/ T12 w 3322"/>
                <a:gd name="T14" fmla="*/ 398 h 1808"/>
                <a:gd name="T15" fmla="+- 0 278 69"/>
                <a:gd name="T16" fmla="*/ T15 w 3322"/>
                <a:gd name="T17" fmla="*/ 455 h 1808"/>
                <a:gd name="T18" fmla="+- 0 266 69"/>
                <a:gd name="T19" fmla="*/ T18 w 3322"/>
                <a:gd name="T20" fmla="*/ 516 h 1808"/>
                <a:gd name="T21" fmla="+- 0 264 69"/>
                <a:gd name="T22" fmla="*/ T21 w 3322"/>
                <a:gd name="T23" fmla="*/ 559 h 1808"/>
                <a:gd name="T24" fmla="+- 0 265 69"/>
                <a:gd name="T25" fmla="*/ T24 w 3322"/>
                <a:gd name="T26" fmla="*/ 591 h 1808"/>
                <a:gd name="T27" fmla="+- 0 276 69"/>
                <a:gd name="T28" fmla="*/ T27 w 3322"/>
                <a:gd name="T29" fmla="*/ 654 h 1808"/>
                <a:gd name="T30" fmla="+- 0 295 69"/>
                <a:gd name="T31" fmla="*/ T30 w 3322"/>
                <a:gd name="T32" fmla="*/ 713 h 1808"/>
                <a:gd name="T33" fmla="+- 0 324 69"/>
                <a:gd name="T34" fmla="*/ T33 w 3322"/>
                <a:gd name="T35" fmla="*/ 767 h 1808"/>
                <a:gd name="T36" fmla="+- 0 360 69"/>
                <a:gd name="T37" fmla="*/ T36 w 3322"/>
                <a:gd name="T38" fmla="*/ 816 h 1808"/>
                <a:gd name="T39" fmla="+- 0 404 69"/>
                <a:gd name="T40" fmla="*/ T39 w 3322"/>
                <a:gd name="T41" fmla="*/ 859 h 1808"/>
                <a:gd name="T42" fmla="+- 0 454 69"/>
                <a:gd name="T43" fmla="*/ T42 w 3322"/>
                <a:gd name="T44" fmla="*/ 895 h 1808"/>
                <a:gd name="T45" fmla="+- 0 510 69"/>
                <a:gd name="T46" fmla="*/ T45 w 3322"/>
                <a:gd name="T47" fmla="*/ 924 h 1808"/>
                <a:gd name="T48" fmla="+- 0 570 69"/>
                <a:gd name="T49" fmla="*/ T48 w 3322"/>
                <a:gd name="T50" fmla="*/ 943 h 1808"/>
                <a:gd name="T51" fmla="+- 0 635 69"/>
                <a:gd name="T52" fmla="*/ T51 w 3322"/>
                <a:gd name="T53" fmla="*/ 953 h 1808"/>
                <a:gd name="T54" fmla="+- 0 669 69"/>
                <a:gd name="T55" fmla="*/ T54 w 3322"/>
                <a:gd name="T56" fmla="*/ 955 h 1808"/>
                <a:gd name="T57" fmla="+- 0 690 69"/>
                <a:gd name="T58" fmla="*/ T57 w 3322"/>
                <a:gd name="T59" fmla="*/ 954 h 1808"/>
                <a:gd name="T60" fmla="+- 0 751 69"/>
                <a:gd name="T61" fmla="*/ T60 w 3322"/>
                <a:gd name="T62" fmla="*/ 944 h 1808"/>
                <a:gd name="T63" fmla="+- 0 809 69"/>
                <a:gd name="T64" fmla="*/ T63 w 3322"/>
                <a:gd name="T65" fmla="*/ 926 h 1808"/>
                <a:gd name="T66" fmla="+- 0 879 69"/>
                <a:gd name="T67" fmla="*/ T66 w 3322"/>
                <a:gd name="T68" fmla="*/ 889 h 1808"/>
                <a:gd name="T69" fmla="+- 0 1071 69"/>
                <a:gd name="T70" fmla="*/ T69 w 3322"/>
                <a:gd name="T71" fmla="*/ 889 h 1808"/>
                <a:gd name="T72" fmla="+- 0 983 69"/>
                <a:gd name="T73" fmla="*/ T72 w 3322"/>
                <a:gd name="T74" fmla="*/ 788 h 1808"/>
                <a:gd name="T75" fmla="+- 0 994 69"/>
                <a:gd name="T76" fmla="*/ T75 w 3322"/>
                <a:gd name="T77" fmla="*/ 772 h 1808"/>
                <a:gd name="T78" fmla="+- 0 1005 69"/>
                <a:gd name="T79" fmla="*/ T78 w 3322"/>
                <a:gd name="T80" fmla="*/ 754 h 1808"/>
                <a:gd name="T81" fmla="+- 0 1030 69"/>
                <a:gd name="T82" fmla="*/ T81 w 3322"/>
                <a:gd name="T83" fmla="*/ 700 h 1808"/>
                <a:gd name="T84" fmla="+- 0 1048 69"/>
                <a:gd name="T85" fmla="*/ T84 w 3322"/>
                <a:gd name="T86" fmla="*/ 642 h 1808"/>
                <a:gd name="T87" fmla="+- 0 1056 69"/>
                <a:gd name="T88" fmla="*/ T87 w 3322"/>
                <a:gd name="T89" fmla="*/ 580 h 1808"/>
                <a:gd name="T90" fmla="+- 0 1056 69"/>
                <a:gd name="T91" fmla="*/ T90 w 3322"/>
                <a:gd name="T92" fmla="*/ 559 h 1808"/>
                <a:gd name="T93" fmla="+- 0 1055 69"/>
                <a:gd name="T94" fmla="*/ T93 w 3322"/>
                <a:gd name="T95" fmla="*/ 526 h 1808"/>
                <a:gd name="T96" fmla="+- 0 1045 69"/>
                <a:gd name="T97" fmla="*/ T96 w 3322"/>
                <a:gd name="T98" fmla="*/ 463 h 1808"/>
                <a:gd name="T99" fmla="+- 0 1025 69"/>
                <a:gd name="T100" fmla="*/ T99 w 3322"/>
                <a:gd name="T101" fmla="*/ 404 h 1808"/>
                <a:gd name="T102" fmla="+- 0 996 69"/>
                <a:gd name="T103" fmla="*/ T102 w 3322"/>
                <a:gd name="T104" fmla="*/ 350 h 1808"/>
                <a:gd name="T105" fmla="+- 0 959 69"/>
                <a:gd name="T106" fmla="*/ T105 w 3322"/>
                <a:gd name="T107" fmla="*/ 301 h 1808"/>
                <a:gd name="T108" fmla="+- 0 915 69"/>
                <a:gd name="T109" fmla="*/ T108 w 3322"/>
                <a:gd name="T110" fmla="*/ 258 h 1808"/>
                <a:gd name="T111" fmla="+- 0 865 69"/>
                <a:gd name="T112" fmla="*/ T111 w 3322"/>
                <a:gd name="T113" fmla="*/ 223 h 1808"/>
                <a:gd name="T114" fmla="+- 0 449 69"/>
                <a:gd name="T115" fmla="*/ T114 w 3322"/>
                <a:gd name="T116" fmla="*/ 223 h 1808"/>
                <a:gd name="T117" fmla="+- 0 245 69"/>
                <a:gd name="T118" fmla="*/ T117 w 3322"/>
                <a:gd name="T119" fmla="*/ 0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</a:cxnLst>
              <a:rect l="0" t="0" r="r" b="b"/>
              <a:pathLst>
                <a:path w="3322" h="1808">
                  <a:moveTo>
                    <a:pt x="176" y="0"/>
                  </a:moveTo>
                  <a:lnTo>
                    <a:pt x="0" y="0"/>
                  </a:lnTo>
                  <a:lnTo>
                    <a:pt x="280" y="313"/>
                  </a:lnTo>
                  <a:lnTo>
                    <a:pt x="268" y="329"/>
                  </a:lnTo>
                  <a:lnTo>
                    <a:pt x="229" y="398"/>
                  </a:lnTo>
                  <a:lnTo>
                    <a:pt x="209" y="455"/>
                  </a:lnTo>
                  <a:lnTo>
                    <a:pt x="197" y="516"/>
                  </a:lnTo>
                  <a:lnTo>
                    <a:pt x="195" y="559"/>
                  </a:lnTo>
                  <a:lnTo>
                    <a:pt x="196" y="591"/>
                  </a:lnTo>
                  <a:lnTo>
                    <a:pt x="207" y="654"/>
                  </a:lnTo>
                  <a:lnTo>
                    <a:pt x="226" y="713"/>
                  </a:lnTo>
                  <a:lnTo>
                    <a:pt x="255" y="767"/>
                  </a:lnTo>
                  <a:lnTo>
                    <a:pt x="291" y="816"/>
                  </a:lnTo>
                  <a:lnTo>
                    <a:pt x="335" y="859"/>
                  </a:lnTo>
                  <a:lnTo>
                    <a:pt x="385" y="895"/>
                  </a:lnTo>
                  <a:lnTo>
                    <a:pt x="441" y="924"/>
                  </a:lnTo>
                  <a:lnTo>
                    <a:pt x="501" y="943"/>
                  </a:lnTo>
                  <a:lnTo>
                    <a:pt x="566" y="953"/>
                  </a:lnTo>
                  <a:lnTo>
                    <a:pt x="600" y="955"/>
                  </a:lnTo>
                  <a:lnTo>
                    <a:pt x="621" y="954"/>
                  </a:lnTo>
                  <a:lnTo>
                    <a:pt x="682" y="944"/>
                  </a:lnTo>
                  <a:lnTo>
                    <a:pt x="740" y="926"/>
                  </a:lnTo>
                  <a:lnTo>
                    <a:pt x="810" y="889"/>
                  </a:lnTo>
                  <a:lnTo>
                    <a:pt x="1002" y="889"/>
                  </a:lnTo>
                  <a:lnTo>
                    <a:pt x="914" y="788"/>
                  </a:lnTo>
                  <a:lnTo>
                    <a:pt x="925" y="772"/>
                  </a:lnTo>
                  <a:lnTo>
                    <a:pt x="936" y="754"/>
                  </a:lnTo>
                  <a:lnTo>
                    <a:pt x="961" y="700"/>
                  </a:lnTo>
                  <a:lnTo>
                    <a:pt x="979" y="642"/>
                  </a:lnTo>
                  <a:lnTo>
                    <a:pt x="987" y="580"/>
                  </a:lnTo>
                  <a:lnTo>
                    <a:pt x="987" y="559"/>
                  </a:lnTo>
                  <a:lnTo>
                    <a:pt x="986" y="526"/>
                  </a:lnTo>
                  <a:lnTo>
                    <a:pt x="976" y="463"/>
                  </a:lnTo>
                  <a:lnTo>
                    <a:pt x="956" y="404"/>
                  </a:lnTo>
                  <a:lnTo>
                    <a:pt x="927" y="350"/>
                  </a:lnTo>
                  <a:lnTo>
                    <a:pt x="890" y="301"/>
                  </a:lnTo>
                  <a:lnTo>
                    <a:pt x="846" y="258"/>
                  </a:lnTo>
                  <a:lnTo>
                    <a:pt x="796" y="223"/>
                  </a:lnTo>
                  <a:lnTo>
                    <a:pt x="380" y="223"/>
                  </a:lnTo>
                  <a:lnTo>
                    <a:pt x="17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18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639 69"/>
                <a:gd name="T1" fmla="*/ T0 w 3322"/>
                <a:gd name="T2" fmla="*/ 163 h 1808"/>
                <a:gd name="T3" fmla="+- 0 578 69"/>
                <a:gd name="T4" fmla="*/ T3 w 3322"/>
                <a:gd name="T5" fmla="*/ 171 h 1808"/>
                <a:gd name="T6" fmla="+- 0 520 69"/>
                <a:gd name="T7" fmla="*/ T6 w 3322"/>
                <a:gd name="T8" fmla="*/ 188 h 1808"/>
                <a:gd name="T9" fmla="+- 0 449 69"/>
                <a:gd name="T10" fmla="*/ T9 w 3322"/>
                <a:gd name="T11" fmla="*/ 223 h 1808"/>
                <a:gd name="T12" fmla="+- 0 865 69"/>
                <a:gd name="T13" fmla="*/ T12 w 3322"/>
                <a:gd name="T14" fmla="*/ 223 h 1808"/>
                <a:gd name="T15" fmla="+- 0 806 69"/>
                <a:gd name="T16" fmla="*/ T15 w 3322"/>
                <a:gd name="T17" fmla="*/ 194 h 1808"/>
                <a:gd name="T18" fmla="+- 0 743 69"/>
                <a:gd name="T19" fmla="*/ T18 w 3322"/>
                <a:gd name="T20" fmla="*/ 174 h 1808"/>
                <a:gd name="T21" fmla="+- 0 675 69"/>
                <a:gd name="T22" fmla="*/ T21 w 3322"/>
                <a:gd name="T23" fmla="*/ 164 h 1808"/>
                <a:gd name="T24" fmla="+- 0 639 69"/>
                <a:gd name="T25" fmla="*/ T24 w 3322"/>
                <a:gd name="T26" fmla="*/ 163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</a:cxnLst>
              <a:rect l="0" t="0" r="r" b="b"/>
              <a:pathLst>
                <a:path w="3322" h="1808">
                  <a:moveTo>
                    <a:pt x="570" y="163"/>
                  </a:moveTo>
                  <a:lnTo>
                    <a:pt x="509" y="171"/>
                  </a:lnTo>
                  <a:lnTo>
                    <a:pt x="451" y="188"/>
                  </a:lnTo>
                  <a:lnTo>
                    <a:pt x="380" y="223"/>
                  </a:lnTo>
                  <a:lnTo>
                    <a:pt x="796" y="223"/>
                  </a:lnTo>
                  <a:lnTo>
                    <a:pt x="737" y="194"/>
                  </a:lnTo>
                  <a:lnTo>
                    <a:pt x="674" y="174"/>
                  </a:lnTo>
                  <a:lnTo>
                    <a:pt x="606" y="164"/>
                  </a:lnTo>
                  <a:lnTo>
                    <a:pt x="570" y="1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3" name="Group 192"/>
          <p:cNvGrpSpPr>
            <a:grpSpLocks/>
          </p:cNvGrpSpPr>
          <p:nvPr/>
        </p:nvGrpSpPr>
        <p:grpSpPr bwMode="auto">
          <a:xfrm>
            <a:off x="11543700" y="-259461"/>
            <a:ext cx="360026" cy="1149403"/>
            <a:chOff x="18180" y="2"/>
            <a:chExt cx="567" cy="1810"/>
          </a:xfrm>
        </p:grpSpPr>
        <p:sp>
          <p:nvSpPr>
            <p:cNvPr id="34" name="Freeform 193"/>
            <p:cNvSpPr>
              <a:spLocks/>
            </p:cNvSpPr>
            <p:nvPr/>
          </p:nvSpPr>
          <p:spPr bwMode="auto">
            <a:xfrm>
              <a:off x="18180" y="2"/>
              <a:ext cx="567" cy="1810"/>
            </a:xfrm>
            <a:custGeom>
              <a:avLst/>
              <a:gdLst>
                <a:gd name="T0" fmla="+- 0 18180 18180"/>
                <a:gd name="T1" fmla="*/ T0 w 567"/>
                <a:gd name="T2" fmla="+- 0 2 2"/>
                <a:gd name="T3" fmla="*/ 2 h 1810"/>
                <a:gd name="T4" fmla="+- 0 18747 18180"/>
                <a:gd name="T5" fmla="*/ T4 w 567"/>
                <a:gd name="T6" fmla="+- 0 2 2"/>
                <a:gd name="T7" fmla="*/ 2 h 1810"/>
                <a:gd name="T8" fmla="+- 0 18747 18180"/>
                <a:gd name="T9" fmla="*/ T8 w 567"/>
                <a:gd name="T10" fmla="+- 0 1812 2"/>
                <a:gd name="T11" fmla="*/ 1812 h 1810"/>
                <a:gd name="T12" fmla="+- 0 18180 18180"/>
                <a:gd name="T13" fmla="*/ T12 w 567"/>
                <a:gd name="T14" fmla="+- 0 1812 2"/>
                <a:gd name="T15" fmla="*/ 1812 h 1810"/>
                <a:gd name="T16" fmla="+- 0 18180 18180"/>
                <a:gd name="T17" fmla="*/ T16 w 567"/>
                <a:gd name="T18" fmla="+- 0 2 2"/>
                <a:gd name="T19" fmla="*/ 2 h 18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67" h="1810">
                  <a:moveTo>
                    <a:pt x="0" y="0"/>
                  </a:moveTo>
                  <a:lnTo>
                    <a:pt x="567" y="0"/>
                  </a:lnTo>
                  <a:lnTo>
                    <a:pt x="567" y="1810"/>
                  </a:lnTo>
                  <a:lnTo>
                    <a:pt x="0" y="181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1" y="-2941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ФОРМАТ ПРОГРАММЫ</a:t>
            </a:r>
            <a:endParaRPr lang="ru-RU" sz="36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1465427" y="546345"/>
            <a:ext cx="5559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 smtClean="0">
                <a:solidFill>
                  <a:srgbClr val="4A4B69"/>
                </a:solidFill>
                <a:latin typeface="Franklin Gothic Demi Cond" panose="020B0706030402020204" pitchFamily="34" charset="0"/>
              </a:rPr>
              <a:t>10</a:t>
            </a:r>
            <a:endParaRPr lang="ru-RU" sz="1800" dirty="0">
              <a:solidFill>
                <a:srgbClr val="4A4B69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" y="-16667"/>
            <a:ext cx="12276556" cy="6858000"/>
          </a:xfrm>
          <a:prstGeom prst="rect">
            <a:avLst/>
          </a:prstGeom>
        </p:spPr>
      </p:pic>
      <p:sp>
        <p:nvSpPr>
          <p:cNvPr id="3" name="TextBox 26"/>
          <p:cNvSpPr txBox="1">
            <a:spLocks noChangeArrowheads="1"/>
          </p:cNvSpPr>
          <p:nvPr/>
        </p:nvSpPr>
        <p:spPr bwMode="auto">
          <a:xfrm>
            <a:off x="11587397" y="802409"/>
            <a:ext cx="322382" cy="276999"/>
          </a:xfrm>
          <a:prstGeom prst="rect">
            <a:avLst/>
          </a:prstGeom>
          <a:solidFill>
            <a:srgbClr val="FEFEFE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4A4B69"/>
                </a:solidFill>
                <a:latin typeface="Franklin Gothic Demi Cond" panose="020B0706030402020204" pitchFamily="34" charset="0"/>
              </a:rPr>
              <a:t>11</a:t>
            </a:r>
            <a:endParaRPr lang="ru-RU" sz="1800" dirty="0">
              <a:solidFill>
                <a:srgbClr val="4A4B69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490" y="1869920"/>
            <a:ext cx="10657609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93554511"/>
              </p:ext>
            </p:extLst>
          </p:nvPr>
        </p:nvGraphicFramePr>
        <p:xfrm>
          <a:off x="175490" y="1946121"/>
          <a:ext cx="10657609" cy="406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67"/>
            <a:ext cx="12276556" cy="119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561" y="-3333"/>
            <a:ext cx="1695995" cy="115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10"/>
          <p:cNvGrpSpPr>
            <a:grpSpLocks/>
          </p:cNvGrpSpPr>
          <p:nvPr/>
        </p:nvGrpSpPr>
        <p:grpSpPr bwMode="auto">
          <a:xfrm>
            <a:off x="43812" y="795"/>
            <a:ext cx="2109361" cy="1148133"/>
            <a:chOff x="69" y="0"/>
            <a:chExt cx="3322" cy="1808"/>
          </a:xfrm>
        </p:grpSpPr>
        <p:sp>
          <p:nvSpPr>
            <p:cNvPr id="11" name="Freeform 111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1071 69"/>
                <a:gd name="T1" fmla="*/ T0 w 3322"/>
                <a:gd name="T2" fmla="*/ 889 h 1808"/>
                <a:gd name="T3" fmla="+- 0 879 69"/>
                <a:gd name="T4" fmla="*/ T3 w 3322"/>
                <a:gd name="T5" fmla="*/ 889 h 1808"/>
                <a:gd name="T6" fmla="+- 0 1210 69"/>
                <a:gd name="T7" fmla="*/ T6 w 3322"/>
                <a:gd name="T8" fmla="*/ 1253 h 1808"/>
                <a:gd name="T9" fmla="+- 0 1072 69"/>
                <a:gd name="T10" fmla="*/ T9 w 3322"/>
                <a:gd name="T11" fmla="*/ 1808 h 1808"/>
                <a:gd name="T12" fmla="+- 0 1139 69"/>
                <a:gd name="T13" fmla="*/ T12 w 3322"/>
                <a:gd name="T14" fmla="*/ 1808 h 1808"/>
                <a:gd name="T15" fmla="+- 0 1263 69"/>
                <a:gd name="T16" fmla="*/ T15 w 3322"/>
                <a:gd name="T17" fmla="*/ 1311 h 1808"/>
                <a:gd name="T18" fmla="+- 0 2007 69"/>
                <a:gd name="T19" fmla="*/ T18 w 3322"/>
                <a:gd name="T20" fmla="*/ 1311 h 1808"/>
                <a:gd name="T21" fmla="+- 0 1959 69"/>
                <a:gd name="T22" fmla="*/ T21 w 3322"/>
                <a:gd name="T23" fmla="*/ 1264 h 1808"/>
                <a:gd name="T24" fmla="+- 0 1378 69"/>
                <a:gd name="T25" fmla="*/ T24 w 3322"/>
                <a:gd name="T26" fmla="*/ 1243 h 1808"/>
                <a:gd name="T27" fmla="+- 0 1071 69"/>
                <a:gd name="T28" fmla="*/ T27 w 3322"/>
                <a:gd name="T29" fmla="*/ 889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322" h="1808">
                  <a:moveTo>
                    <a:pt x="1002" y="889"/>
                  </a:moveTo>
                  <a:lnTo>
                    <a:pt x="810" y="889"/>
                  </a:lnTo>
                  <a:lnTo>
                    <a:pt x="1141" y="1253"/>
                  </a:lnTo>
                  <a:lnTo>
                    <a:pt x="1003" y="1808"/>
                  </a:lnTo>
                  <a:lnTo>
                    <a:pt x="1070" y="1808"/>
                  </a:lnTo>
                  <a:lnTo>
                    <a:pt x="1194" y="1311"/>
                  </a:lnTo>
                  <a:lnTo>
                    <a:pt x="1938" y="1311"/>
                  </a:lnTo>
                  <a:lnTo>
                    <a:pt x="1890" y="1264"/>
                  </a:lnTo>
                  <a:lnTo>
                    <a:pt x="1309" y="1243"/>
                  </a:lnTo>
                  <a:lnTo>
                    <a:pt x="1002" y="8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12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1763 69"/>
                <a:gd name="T1" fmla="*/ T0 w 3322"/>
                <a:gd name="T2" fmla="*/ 1550 h 1808"/>
                <a:gd name="T3" fmla="+- 0 1418 69"/>
                <a:gd name="T4" fmla="*/ T3 w 3322"/>
                <a:gd name="T5" fmla="*/ 1551 h 1808"/>
                <a:gd name="T6" fmla="+- 0 1354 69"/>
                <a:gd name="T7" fmla="*/ T6 w 3322"/>
                <a:gd name="T8" fmla="*/ 1570 h 1808"/>
                <a:gd name="T9" fmla="+- 0 1306 69"/>
                <a:gd name="T10" fmla="*/ T9 w 3322"/>
                <a:gd name="T11" fmla="*/ 1613 h 1808"/>
                <a:gd name="T12" fmla="+- 0 1281 69"/>
                <a:gd name="T13" fmla="*/ T12 w 3322"/>
                <a:gd name="T14" fmla="*/ 1674 h 1808"/>
                <a:gd name="T15" fmla="+- 0 1280 69"/>
                <a:gd name="T16" fmla="*/ T15 w 3322"/>
                <a:gd name="T17" fmla="*/ 1697 h 1808"/>
                <a:gd name="T18" fmla="+- 0 1280 69"/>
                <a:gd name="T19" fmla="*/ T18 w 3322"/>
                <a:gd name="T20" fmla="*/ 1808 h 1808"/>
                <a:gd name="T21" fmla="+- 0 1910 69"/>
                <a:gd name="T22" fmla="*/ T21 w 3322"/>
                <a:gd name="T23" fmla="*/ 1808 h 1808"/>
                <a:gd name="T24" fmla="+- 0 1909 69"/>
                <a:gd name="T25" fmla="*/ T24 w 3322"/>
                <a:gd name="T26" fmla="*/ 1688 h 1808"/>
                <a:gd name="T27" fmla="+- 0 1890 69"/>
                <a:gd name="T28" fmla="*/ T27 w 3322"/>
                <a:gd name="T29" fmla="*/ 1625 h 1808"/>
                <a:gd name="T30" fmla="+- 0 1847 69"/>
                <a:gd name="T31" fmla="*/ T30 w 3322"/>
                <a:gd name="T32" fmla="*/ 1577 h 1808"/>
                <a:gd name="T33" fmla="+- 0 1786 69"/>
                <a:gd name="T34" fmla="*/ T33 w 3322"/>
                <a:gd name="T35" fmla="*/ 1552 h 1808"/>
                <a:gd name="T36" fmla="+- 0 1763 69"/>
                <a:gd name="T37" fmla="*/ T36 w 3322"/>
                <a:gd name="T38" fmla="*/ 1550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</a:cxnLst>
              <a:rect l="0" t="0" r="r" b="b"/>
              <a:pathLst>
                <a:path w="3322" h="1808">
                  <a:moveTo>
                    <a:pt x="1694" y="1550"/>
                  </a:moveTo>
                  <a:lnTo>
                    <a:pt x="1349" y="1551"/>
                  </a:lnTo>
                  <a:lnTo>
                    <a:pt x="1285" y="1570"/>
                  </a:lnTo>
                  <a:lnTo>
                    <a:pt x="1237" y="1613"/>
                  </a:lnTo>
                  <a:lnTo>
                    <a:pt x="1212" y="1674"/>
                  </a:lnTo>
                  <a:lnTo>
                    <a:pt x="1211" y="1697"/>
                  </a:lnTo>
                  <a:lnTo>
                    <a:pt x="1211" y="1808"/>
                  </a:lnTo>
                  <a:lnTo>
                    <a:pt x="1841" y="1808"/>
                  </a:lnTo>
                  <a:lnTo>
                    <a:pt x="1840" y="1688"/>
                  </a:lnTo>
                  <a:lnTo>
                    <a:pt x="1821" y="1625"/>
                  </a:lnTo>
                  <a:lnTo>
                    <a:pt x="1778" y="1577"/>
                  </a:lnTo>
                  <a:lnTo>
                    <a:pt x="1717" y="1552"/>
                  </a:lnTo>
                  <a:lnTo>
                    <a:pt x="1694" y="15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3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2007 69"/>
                <a:gd name="T1" fmla="*/ T0 w 3322"/>
                <a:gd name="T2" fmla="*/ 1311 h 1808"/>
                <a:gd name="T3" fmla="+- 0 1263 69"/>
                <a:gd name="T4" fmla="*/ T3 w 3322"/>
                <a:gd name="T5" fmla="*/ 1311 h 1808"/>
                <a:gd name="T6" fmla="+- 0 1314 69"/>
                <a:gd name="T7" fmla="*/ T6 w 3322"/>
                <a:gd name="T8" fmla="*/ 1363 h 1808"/>
                <a:gd name="T9" fmla="+- 0 1332 69"/>
                <a:gd name="T10" fmla="*/ T9 w 3322"/>
                <a:gd name="T11" fmla="*/ 1371 h 1808"/>
                <a:gd name="T12" fmla="+- 0 1352 69"/>
                <a:gd name="T13" fmla="*/ T12 w 3322"/>
                <a:gd name="T14" fmla="*/ 1373 h 1808"/>
                <a:gd name="T15" fmla="+- 0 1893 69"/>
                <a:gd name="T16" fmla="*/ T15 w 3322"/>
                <a:gd name="T17" fmla="*/ 1381 h 1808"/>
                <a:gd name="T18" fmla="+- 0 2146 69"/>
                <a:gd name="T19" fmla="*/ T18 w 3322"/>
                <a:gd name="T20" fmla="*/ 1634 h 1808"/>
                <a:gd name="T21" fmla="+- 0 2165 69"/>
                <a:gd name="T22" fmla="*/ T21 w 3322"/>
                <a:gd name="T23" fmla="*/ 1643 h 1808"/>
                <a:gd name="T24" fmla="+- 0 2184 69"/>
                <a:gd name="T25" fmla="*/ T24 w 3322"/>
                <a:gd name="T26" fmla="*/ 1646 h 1808"/>
                <a:gd name="T27" fmla="+- 0 2485 69"/>
                <a:gd name="T28" fmla="*/ T27 w 3322"/>
                <a:gd name="T29" fmla="*/ 1646 h 1808"/>
                <a:gd name="T30" fmla="+- 0 2258 69"/>
                <a:gd name="T31" fmla="*/ T30 w 3322"/>
                <a:gd name="T32" fmla="*/ 1808 h 1808"/>
                <a:gd name="T33" fmla="+- 0 2371 69"/>
                <a:gd name="T34" fmla="*/ T33 w 3322"/>
                <a:gd name="T35" fmla="*/ 1808 h 1808"/>
                <a:gd name="T36" fmla="+- 0 2553 69"/>
                <a:gd name="T37" fmla="*/ T36 w 3322"/>
                <a:gd name="T38" fmla="*/ 1678 h 1808"/>
                <a:gd name="T39" fmla="+- 0 2564 69"/>
                <a:gd name="T40" fmla="*/ T39 w 3322"/>
                <a:gd name="T41" fmla="*/ 1662 h 1808"/>
                <a:gd name="T42" fmla="+- 0 2564 69"/>
                <a:gd name="T43" fmla="*/ T42 w 3322"/>
                <a:gd name="T44" fmla="*/ 1643 h 1808"/>
                <a:gd name="T45" fmla="+- 0 2571 69"/>
                <a:gd name="T46" fmla="*/ T45 w 3322"/>
                <a:gd name="T47" fmla="*/ 1640 h 1808"/>
                <a:gd name="T48" fmla="+- 0 2578 69"/>
                <a:gd name="T49" fmla="*/ T48 w 3322"/>
                <a:gd name="T50" fmla="*/ 1637 h 1808"/>
                <a:gd name="T51" fmla="+- 0 2584 69"/>
                <a:gd name="T52" fmla="*/ T51 w 3322"/>
                <a:gd name="T53" fmla="*/ 1632 h 1808"/>
                <a:gd name="T54" fmla="+- 0 2771 69"/>
                <a:gd name="T55" fmla="*/ T54 w 3322"/>
                <a:gd name="T56" fmla="*/ 1515 h 1808"/>
                <a:gd name="T57" fmla="+- 0 2212 69"/>
                <a:gd name="T58" fmla="*/ T57 w 3322"/>
                <a:gd name="T59" fmla="*/ 1515 h 1808"/>
                <a:gd name="T60" fmla="+- 0 2007 69"/>
                <a:gd name="T61" fmla="*/ T60 w 3322"/>
                <a:gd name="T62" fmla="*/ 1311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</a:cxnLst>
              <a:rect l="0" t="0" r="r" b="b"/>
              <a:pathLst>
                <a:path w="3322" h="1808">
                  <a:moveTo>
                    <a:pt x="1938" y="1311"/>
                  </a:moveTo>
                  <a:lnTo>
                    <a:pt x="1194" y="1311"/>
                  </a:lnTo>
                  <a:lnTo>
                    <a:pt x="1245" y="1363"/>
                  </a:lnTo>
                  <a:lnTo>
                    <a:pt x="1263" y="1371"/>
                  </a:lnTo>
                  <a:lnTo>
                    <a:pt x="1283" y="1373"/>
                  </a:lnTo>
                  <a:lnTo>
                    <a:pt x="1824" y="1381"/>
                  </a:lnTo>
                  <a:lnTo>
                    <a:pt x="2077" y="1634"/>
                  </a:lnTo>
                  <a:lnTo>
                    <a:pt x="2096" y="1643"/>
                  </a:lnTo>
                  <a:lnTo>
                    <a:pt x="2115" y="1646"/>
                  </a:lnTo>
                  <a:lnTo>
                    <a:pt x="2416" y="1646"/>
                  </a:lnTo>
                  <a:lnTo>
                    <a:pt x="2189" y="1808"/>
                  </a:lnTo>
                  <a:lnTo>
                    <a:pt x="2302" y="1808"/>
                  </a:lnTo>
                  <a:lnTo>
                    <a:pt x="2484" y="1678"/>
                  </a:lnTo>
                  <a:lnTo>
                    <a:pt x="2495" y="1662"/>
                  </a:lnTo>
                  <a:lnTo>
                    <a:pt x="2495" y="1643"/>
                  </a:lnTo>
                  <a:lnTo>
                    <a:pt x="2502" y="1640"/>
                  </a:lnTo>
                  <a:lnTo>
                    <a:pt x="2509" y="1637"/>
                  </a:lnTo>
                  <a:lnTo>
                    <a:pt x="2515" y="1632"/>
                  </a:lnTo>
                  <a:lnTo>
                    <a:pt x="2702" y="1515"/>
                  </a:lnTo>
                  <a:lnTo>
                    <a:pt x="2143" y="1515"/>
                  </a:lnTo>
                  <a:lnTo>
                    <a:pt x="1938" y="131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4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3306 69"/>
                <a:gd name="T1" fmla="*/ T0 w 3322"/>
                <a:gd name="T2" fmla="*/ 1496 h 1808"/>
                <a:gd name="T3" fmla="+- 0 3111 69"/>
                <a:gd name="T4" fmla="*/ T3 w 3322"/>
                <a:gd name="T5" fmla="*/ 1496 h 1808"/>
                <a:gd name="T6" fmla="+- 0 3256 69"/>
                <a:gd name="T7" fmla="*/ T6 w 3322"/>
                <a:gd name="T8" fmla="*/ 1641 h 1808"/>
                <a:gd name="T9" fmla="+- 0 3235 69"/>
                <a:gd name="T10" fmla="*/ T9 w 3322"/>
                <a:gd name="T11" fmla="*/ 1808 h 1808"/>
                <a:gd name="T12" fmla="+- 0 3366 69"/>
                <a:gd name="T13" fmla="*/ T12 w 3322"/>
                <a:gd name="T14" fmla="*/ 1808 h 1808"/>
                <a:gd name="T15" fmla="+- 0 3390 69"/>
                <a:gd name="T16" fmla="*/ T15 w 3322"/>
                <a:gd name="T17" fmla="*/ 1625 h 1808"/>
                <a:gd name="T18" fmla="+- 0 3390 69"/>
                <a:gd name="T19" fmla="*/ T18 w 3322"/>
                <a:gd name="T20" fmla="*/ 1606 h 1808"/>
                <a:gd name="T21" fmla="+- 0 3384 69"/>
                <a:gd name="T22" fmla="*/ T21 w 3322"/>
                <a:gd name="T23" fmla="*/ 1587 h 1808"/>
                <a:gd name="T24" fmla="+- 0 3372 69"/>
                <a:gd name="T25" fmla="*/ T24 w 3322"/>
                <a:gd name="T26" fmla="*/ 1571 h 1808"/>
                <a:gd name="T27" fmla="+- 0 3306 69"/>
                <a:gd name="T28" fmla="*/ T27 w 3322"/>
                <a:gd name="T29" fmla="*/ 1496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322" h="1808">
                  <a:moveTo>
                    <a:pt x="3237" y="1496"/>
                  </a:moveTo>
                  <a:lnTo>
                    <a:pt x="3042" y="1496"/>
                  </a:lnTo>
                  <a:lnTo>
                    <a:pt x="3187" y="1641"/>
                  </a:lnTo>
                  <a:lnTo>
                    <a:pt x="3166" y="1808"/>
                  </a:lnTo>
                  <a:lnTo>
                    <a:pt x="3297" y="1808"/>
                  </a:lnTo>
                  <a:lnTo>
                    <a:pt x="3321" y="1625"/>
                  </a:lnTo>
                  <a:lnTo>
                    <a:pt x="3321" y="1606"/>
                  </a:lnTo>
                  <a:lnTo>
                    <a:pt x="3315" y="1587"/>
                  </a:lnTo>
                  <a:lnTo>
                    <a:pt x="3303" y="1571"/>
                  </a:lnTo>
                  <a:lnTo>
                    <a:pt x="3237" y="149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15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3284 69"/>
                <a:gd name="T1" fmla="*/ T0 w 3322"/>
                <a:gd name="T2" fmla="*/ 1471 h 1808"/>
                <a:gd name="T3" fmla="+- 0 2841 69"/>
                <a:gd name="T4" fmla="*/ T3 w 3322"/>
                <a:gd name="T5" fmla="*/ 1471 h 1808"/>
                <a:gd name="T6" fmla="+- 0 2856 69"/>
                <a:gd name="T7" fmla="*/ T6 w 3322"/>
                <a:gd name="T8" fmla="*/ 1481 h 1808"/>
                <a:gd name="T9" fmla="+- 0 2926 69"/>
                <a:gd name="T10" fmla="*/ T9 w 3322"/>
                <a:gd name="T11" fmla="*/ 1510 h 1808"/>
                <a:gd name="T12" fmla="+- 0 2991 69"/>
                <a:gd name="T13" fmla="*/ T12 w 3322"/>
                <a:gd name="T14" fmla="*/ 1519 h 1808"/>
                <a:gd name="T15" fmla="+- 0 3015 69"/>
                <a:gd name="T16" fmla="*/ T15 w 3322"/>
                <a:gd name="T17" fmla="*/ 1519 h 1808"/>
                <a:gd name="T18" fmla="+- 0 3035 69"/>
                <a:gd name="T19" fmla="*/ T18 w 3322"/>
                <a:gd name="T20" fmla="*/ 1517 h 1808"/>
                <a:gd name="T21" fmla="+- 0 3055 69"/>
                <a:gd name="T22" fmla="*/ T21 w 3322"/>
                <a:gd name="T23" fmla="*/ 1514 h 1808"/>
                <a:gd name="T24" fmla="+- 0 3074 69"/>
                <a:gd name="T25" fmla="*/ T24 w 3322"/>
                <a:gd name="T26" fmla="*/ 1509 h 1808"/>
                <a:gd name="T27" fmla="+- 0 3093 69"/>
                <a:gd name="T28" fmla="*/ T27 w 3322"/>
                <a:gd name="T29" fmla="*/ 1503 h 1808"/>
                <a:gd name="T30" fmla="+- 0 3111 69"/>
                <a:gd name="T31" fmla="*/ T30 w 3322"/>
                <a:gd name="T32" fmla="*/ 1496 h 1808"/>
                <a:gd name="T33" fmla="+- 0 3306 69"/>
                <a:gd name="T34" fmla="*/ T33 w 3322"/>
                <a:gd name="T35" fmla="*/ 1496 h 1808"/>
                <a:gd name="T36" fmla="+- 0 3284 69"/>
                <a:gd name="T37" fmla="*/ T36 w 3322"/>
                <a:gd name="T38" fmla="*/ 1471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</a:cxnLst>
              <a:rect l="0" t="0" r="r" b="b"/>
              <a:pathLst>
                <a:path w="3322" h="1808">
                  <a:moveTo>
                    <a:pt x="3215" y="1471"/>
                  </a:moveTo>
                  <a:lnTo>
                    <a:pt x="2772" y="1471"/>
                  </a:lnTo>
                  <a:lnTo>
                    <a:pt x="2787" y="1481"/>
                  </a:lnTo>
                  <a:lnTo>
                    <a:pt x="2857" y="1510"/>
                  </a:lnTo>
                  <a:lnTo>
                    <a:pt x="2922" y="1519"/>
                  </a:lnTo>
                  <a:lnTo>
                    <a:pt x="2946" y="1519"/>
                  </a:lnTo>
                  <a:lnTo>
                    <a:pt x="2966" y="1517"/>
                  </a:lnTo>
                  <a:lnTo>
                    <a:pt x="2986" y="1514"/>
                  </a:lnTo>
                  <a:lnTo>
                    <a:pt x="3005" y="1509"/>
                  </a:lnTo>
                  <a:lnTo>
                    <a:pt x="3024" y="1503"/>
                  </a:lnTo>
                  <a:lnTo>
                    <a:pt x="3042" y="1496"/>
                  </a:lnTo>
                  <a:lnTo>
                    <a:pt x="3237" y="1496"/>
                  </a:lnTo>
                  <a:lnTo>
                    <a:pt x="3215" y="14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16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2998 69"/>
                <a:gd name="T1" fmla="*/ T0 w 3322"/>
                <a:gd name="T2" fmla="*/ 966 h 1808"/>
                <a:gd name="T3" fmla="+- 0 2932 69"/>
                <a:gd name="T4" fmla="*/ T3 w 3322"/>
                <a:gd name="T5" fmla="*/ 974 h 1808"/>
                <a:gd name="T6" fmla="+- 0 2871 69"/>
                <a:gd name="T7" fmla="*/ T6 w 3322"/>
                <a:gd name="T8" fmla="*/ 997 h 1808"/>
                <a:gd name="T9" fmla="+- 0 2818 69"/>
                <a:gd name="T10" fmla="*/ T9 w 3322"/>
                <a:gd name="T11" fmla="*/ 1033 h 1808"/>
                <a:gd name="T12" fmla="+- 0 2775 69"/>
                <a:gd name="T13" fmla="*/ T12 w 3322"/>
                <a:gd name="T14" fmla="*/ 1081 h 1808"/>
                <a:gd name="T15" fmla="+- 0 2743 69"/>
                <a:gd name="T16" fmla="*/ T15 w 3322"/>
                <a:gd name="T17" fmla="*/ 1140 h 1808"/>
                <a:gd name="T18" fmla="+- 0 2725 69"/>
                <a:gd name="T19" fmla="*/ T18 w 3322"/>
                <a:gd name="T20" fmla="*/ 1206 h 1808"/>
                <a:gd name="T21" fmla="+- 0 2722 69"/>
                <a:gd name="T22" fmla="*/ T21 w 3322"/>
                <a:gd name="T23" fmla="*/ 1255 h 1808"/>
                <a:gd name="T24" fmla="+- 0 2723 69"/>
                <a:gd name="T25" fmla="*/ T24 w 3322"/>
                <a:gd name="T26" fmla="*/ 1275 h 1808"/>
                <a:gd name="T27" fmla="+- 0 2737 69"/>
                <a:gd name="T28" fmla="*/ T27 w 3322"/>
                <a:gd name="T29" fmla="*/ 1334 h 1808"/>
                <a:gd name="T30" fmla="+- 0 2752 69"/>
                <a:gd name="T31" fmla="*/ T30 w 3322"/>
                <a:gd name="T32" fmla="*/ 1370 h 1808"/>
                <a:gd name="T33" fmla="+- 0 2525 69"/>
                <a:gd name="T34" fmla="*/ T33 w 3322"/>
                <a:gd name="T35" fmla="*/ 1515 h 1808"/>
                <a:gd name="T36" fmla="+- 0 2771 69"/>
                <a:gd name="T37" fmla="*/ T36 w 3322"/>
                <a:gd name="T38" fmla="*/ 1515 h 1808"/>
                <a:gd name="T39" fmla="+- 0 2841 69"/>
                <a:gd name="T40" fmla="*/ T39 w 3322"/>
                <a:gd name="T41" fmla="*/ 1471 h 1808"/>
                <a:gd name="T42" fmla="+- 0 3284 69"/>
                <a:gd name="T43" fmla="*/ T42 w 3322"/>
                <a:gd name="T44" fmla="*/ 1471 h 1808"/>
                <a:gd name="T45" fmla="+- 0 3224 69"/>
                <a:gd name="T46" fmla="*/ T45 w 3322"/>
                <a:gd name="T47" fmla="*/ 1403 h 1808"/>
                <a:gd name="T48" fmla="+- 0 3235 69"/>
                <a:gd name="T49" fmla="*/ T48 w 3322"/>
                <a:gd name="T50" fmla="*/ 1388 h 1808"/>
                <a:gd name="T51" fmla="+- 0 3244 69"/>
                <a:gd name="T52" fmla="*/ T51 w 3322"/>
                <a:gd name="T53" fmla="*/ 1371 h 1808"/>
                <a:gd name="T54" fmla="+- 0 3269 69"/>
                <a:gd name="T55" fmla="*/ T54 w 3322"/>
                <a:gd name="T56" fmla="*/ 1296 h 1808"/>
                <a:gd name="T57" fmla="+- 0 3275 69"/>
                <a:gd name="T58" fmla="*/ T57 w 3322"/>
                <a:gd name="T59" fmla="*/ 1229 h 1808"/>
                <a:gd name="T60" fmla="+- 0 3273 69"/>
                <a:gd name="T61" fmla="*/ T60 w 3322"/>
                <a:gd name="T62" fmla="*/ 1206 h 1808"/>
                <a:gd name="T63" fmla="+- 0 3256 69"/>
                <a:gd name="T64" fmla="*/ T63 w 3322"/>
                <a:gd name="T65" fmla="*/ 1141 h 1808"/>
                <a:gd name="T66" fmla="+- 0 3225 69"/>
                <a:gd name="T67" fmla="*/ T66 w 3322"/>
                <a:gd name="T68" fmla="*/ 1083 h 1808"/>
                <a:gd name="T69" fmla="+- 0 3182 69"/>
                <a:gd name="T70" fmla="*/ T69 w 3322"/>
                <a:gd name="T71" fmla="*/ 1035 h 1808"/>
                <a:gd name="T72" fmla="+- 0 3128 69"/>
                <a:gd name="T73" fmla="*/ T72 w 3322"/>
                <a:gd name="T74" fmla="*/ 998 h 1808"/>
                <a:gd name="T75" fmla="+- 0 3066 69"/>
                <a:gd name="T76" fmla="*/ T75 w 3322"/>
                <a:gd name="T77" fmla="*/ 974 h 1808"/>
                <a:gd name="T78" fmla="+- 0 3022 69"/>
                <a:gd name="T79" fmla="*/ T78 w 3322"/>
                <a:gd name="T80" fmla="*/ 966 h 1808"/>
                <a:gd name="T81" fmla="+- 0 2998 69"/>
                <a:gd name="T82" fmla="*/ T81 w 3322"/>
                <a:gd name="T83" fmla="*/ 966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</a:cxnLst>
              <a:rect l="0" t="0" r="r" b="b"/>
              <a:pathLst>
                <a:path w="3322" h="1808">
                  <a:moveTo>
                    <a:pt x="2929" y="966"/>
                  </a:moveTo>
                  <a:lnTo>
                    <a:pt x="2863" y="974"/>
                  </a:lnTo>
                  <a:lnTo>
                    <a:pt x="2802" y="997"/>
                  </a:lnTo>
                  <a:lnTo>
                    <a:pt x="2749" y="1033"/>
                  </a:lnTo>
                  <a:lnTo>
                    <a:pt x="2706" y="1081"/>
                  </a:lnTo>
                  <a:lnTo>
                    <a:pt x="2674" y="1140"/>
                  </a:lnTo>
                  <a:lnTo>
                    <a:pt x="2656" y="1206"/>
                  </a:lnTo>
                  <a:lnTo>
                    <a:pt x="2653" y="1255"/>
                  </a:lnTo>
                  <a:lnTo>
                    <a:pt x="2654" y="1275"/>
                  </a:lnTo>
                  <a:lnTo>
                    <a:pt x="2668" y="1334"/>
                  </a:lnTo>
                  <a:lnTo>
                    <a:pt x="2683" y="1370"/>
                  </a:lnTo>
                  <a:lnTo>
                    <a:pt x="2456" y="1515"/>
                  </a:lnTo>
                  <a:lnTo>
                    <a:pt x="2702" y="1515"/>
                  </a:lnTo>
                  <a:lnTo>
                    <a:pt x="2772" y="1471"/>
                  </a:lnTo>
                  <a:lnTo>
                    <a:pt x="3215" y="1471"/>
                  </a:lnTo>
                  <a:lnTo>
                    <a:pt x="3155" y="1403"/>
                  </a:lnTo>
                  <a:lnTo>
                    <a:pt x="3166" y="1388"/>
                  </a:lnTo>
                  <a:lnTo>
                    <a:pt x="3175" y="1371"/>
                  </a:lnTo>
                  <a:lnTo>
                    <a:pt x="3200" y="1296"/>
                  </a:lnTo>
                  <a:lnTo>
                    <a:pt x="3206" y="1229"/>
                  </a:lnTo>
                  <a:lnTo>
                    <a:pt x="3204" y="1206"/>
                  </a:lnTo>
                  <a:lnTo>
                    <a:pt x="3187" y="1141"/>
                  </a:lnTo>
                  <a:lnTo>
                    <a:pt x="3156" y="1083"/>
                  </a:lnTo>
                  <a:lnTo>
                    <a:pt x="3113" y="1035"/>
                  </a:lnTo>
                  <a:lnTo>
                    <a:pt x="3059" y="998"/>
                  </a:lnTo>
                  <a:lnTo>
                    <a:pt x="2997" y="974"/>
                  </a:lnTo>
                  <a:lnTo>
                    <a:pt x="2953" y="966"/>
                  </a:lnTo>
                  <a:lnTo>
                    <a:pt x="2929" y="96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17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245 69"/>
                <a:gd name="T1" fmla="*/ T0 w 3322"/>
                <a:gd name="T2" fmla="*/ 0 h 1808"/>
                <a:gd name="T3" fmla="+- 0 69 69"/>
                <a:gd name="T4" fmla="*/ T3 w 3322"/>
                <a:gd name="T5" fmla="*/ 0 h 1808"/>
                <a:gd name="T6" fmla="+- 0 349 69"/>
                <a:gd name="T7" fmla="*/ T6 w 3322"/>
                <a:gd name="T8" fmla="*/ 313 h 1808"/>
                <a:gd name="T9" fmla="+- 0 337 69"/>
                <a:gd name="T10" fmla="*/ T9 w 3322"/>
                <a:gd name="T11" fmla="*/ 329 h 1808"/>
                <a:gd name="T12" fmla="+- 0 298 69"/>
                <a:gd name="T13" fmla="*/ T12 w 3322"/>
                <a:gd name="T14" fmla="*/ 398 h 1808"/>
                <a:gd name="T15" fmla="+- 0 278 69"/>
                <a:gd name="T16" fmla="*/ T15 w 3322"/>
                <a:gd name="T17" fmla="*/ 455 h 1808"/>
                <a:gd name="T18" fmla="+- 0 266 69"/>
                <a:gd name="T19" fmla="*/ T18 w 3322"/>
                <a:gd name="T20" fmla="*/ 516 h 1808"/>
                <a:gd name="T21" fmla="+- 0 264 69"/>
                <a:gd name="T22" fmla="*/ T21 w 3322"/>
                <a:gd name="T23" fmla="*/ 559 h 1808"/>
                <a:gd name="T24" fmla="+- 0 265 69"/>
                <a:gd name="T25" fmla="*/ T24 w 3322"/>
                <a:gd name="T26" fmla="*/ 591 h 1808"/>
                <a:gd name="T27" fmla="+- 0 276 69"/>
                <a:gd name="T28" fmla="*/ T27 w 3322"/>
                <a:gd name="T29" fmla="*/ 654 h 1808"/>
                <a:gd name="T30" fmla="+- 0 295 69"/>
                <a:gd name="T31" fmla="*/ T30 w 3322"/>
                <a:gd name="T32" fmla="*/ 713 h 1808"/>
                <a:gd name="T33" fmla="+- 0 324 69"/>
                <a:gd name="T34" fmla="*/ T33 w 3322"/>
                <a:gd name="T35" fmla="*/ 767 h 1808"/>
                <a:gd name="T36" fmla="+- 0 360 69"/>
                <a:gd name="T37" fmla="*/ T36 w 3322"/>
                <a:gd name="T38" fmla="*/ 816 h 1808"/>
                <a:gd name="T39" fmla="+- 0 404 69"/>
                <a:gd name="T40" fmla="*/ T39 w 3322"/>
                <a:gd name="T41" fmla="*/ 859 h 1808"/>
                <a:gd name="T42" fmla="+- 0 454 69"/>
                <a:gd name="T43" fmla="*/ T42 w 3322"/>
                <a:gd name="T44" fmla="*/ 895 h 1808"/>
                <a:gd name="T45" fmla="+- 0 510 69"/>
                <a:gd name="T46" fmla="*/ T45 w 3322"/>
                <a:gd name="T47" fmla="*/ 924 h 1808"/>
                <a:gd name="T48" fmla="+- 0 570 69"/>
                <a:gd name="T49" fmla="*/ T48 w 3322"/>
                <a:gd name="T50" fmla="*/ 943 h 1808"/>
                <a:gd name="T51" fmla="+- 0 635 69"/>
                <a:gd name="T52" fmla="*/ T51 w 3322"/>
                <a:gd name="T53" fmla="*/ 953 h 1808"/>
                <a:gd name="T54" fmla="+- 0 669 69"/>
                <a:gd name="T55" fmla="*/ T54 w 3322"/>
                <a:gd name="T56" fmla="*/ 955 h 1808"/>
                <a:gd name="T57" fmla="+- 0 690 69"/>
                <a:gd name="T58" fmla="*/ T57 w 3322"/>
                <a:gd name="T59" fmla="*/ 954 h 1808"/>
                <a:gd name="T60" fmla="+- 0 751 69"/>
                <a:gd name="T61" fmla="*/ T60 w 3322"/>
                <a:gd name="T62" fmla="*/ 944 h 1808"/>
                <a:gd name="T63" fmla="+- 0 809 69"/>
                <a:gd name="T64" fmla="*/ T63 w 3322"/>
                <a:gd name="T65" fmla="*/ 926 h 1808"/>
                <a:gd name="T66" fmla="+- 0 879 69"/>
                <a:gd name="T67" fmla="*/ T66 w 3322"/>
                <a:gd name="T68" fmla="*/ 889 h 1808"/>
                <a:gd name="T69" fmla="+- 0 1071 69"/>
                <a:gd name="T70" fmla="*/ T69 w 3322"/>
                <a:gd name="T71" fmla="*/ 889 h 1808"/>
                <a:gd name="T72" fmla="+- 0 983 69"/>
                <a:gd name="T73" fmla="*/ T72 w 3322"/>
                <a:gd name="T74" fmla="*/ 788 h 1808"/>
                <a:gd name="T75" fmla="+- 0 994 69"/>
                <a:gd name="T76" fmla="*/ T75 w 3322"/>
                <a:gd name="T77" fmla="*/ 772 h 1808"/>
                <a:gd name="T78" fmla="+- 0 1005 69"/>
                <a:gd name="T79" fmla="*/ T78 w 3322"/>
                <a:gd name="T80" fmla="*/ 754 h 1808"/>
                <a:gd name="T81" fmla="+- 0 1030 69"/>
                <a:gd name="T82" fmla="*/ T81 w 3322"/>
                <a:gd name="T83" fmla="*/ 700 h 1808"/>
                <a:gd name="T84" fmla="+- 0 1048 69"/>
                <a:gd name="T85" fmla="*/ T84 w 3322"/>
                <a:gd name="T86" fmla="*/ 642 h 1808"/>
                <a:gd name="T87" fmla="+- 0 1056 69"/>
                <a:gd name="T88" fmla="*/ T87 w 3322"/>
                <a:gd name="T89" fmla="*/ 580 h 1808"/>
                <a:gd name="T90" fmla="+- 0 1056 69"/>
                <a:gd name="T91" fmla="*/ T90 w 3322"/>
                <a:gd name="T92" fmla="*/ 559 h 1808"/>
                <a:gd name="T93" fmla="+- 0 1055 69"/>
                <a:gd name="T94" fmla="*/ T93 w 3322"/>
                <a:gd name="T95" fmla="*/ 526 h 1808"/>
                <a:gd name="T96" fmla="+- 0 1045 69"/>
                <a:gd name="T97" fmla="*/ T96 w 3322"/>
                <a:gd name="T98" fmla="*/ 463 h 1808"/>
                <a:gd name="T99" fmla="+- 0 1025 69"/>
                <a:gd name="T100" fmla="*/ T99 w 3322"/>
                <a:gd name="T101" fmla="*/ 404 h 1808"/>
                <a:gd name="T102" fmla="+- 0 996 69"/>
                <a:gd name="T103" fmla="*/ T102 w 3322"/>
                <a:gd name="T104" fmla="*/ 350 h 1808"/>
                <a:gd name="T105" fmla="+- 0 959 69"/>
                <a:gd name="T106" fmla="*/ T105 w 3322"/>
                <a:gd name="T107" fmla="*/ 301 h 1808"/>
                <a:gd name="T108" fmla="+- 0 915 69"/>
                <a:gd name="T109" fmla="*/ T108 w 3322"/>
                <a:gd name="T110" fmla="*/ 258 h 1808"/>
                <a:gd name="T111" fmla="+- 0 865 69"/>
                <a:gd name="T112" fmla="*/ T111 w 3322"/>
                <a:gd name="T113" fmla="*/ 223 h 1808"/>
                <a:gd name="T114" fmla="+- 0 449 69"/>
                <a:gd name="T115" fmla="*/ T114 w 3322"/>
                <a:gd name="T116" fmla="*/ 223 h 1808"/>
                <a:gd name="T117" fmla="+- 0 245 69"/>
                <a:gd name="T118" fmla="*/ T117 w 3322"/>
                <a:gd name="T119" fmla="*/ 0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</a:cxnLst>
              <a:rect l="0" t="0" r="r" b="b"/>
              <a:pathLst>
                <a:path w="3322" h="1808">
                  <a:moveTo>
                    <a:pt x="176" y="0"/>
                  </a:moveTo>
                  <a:lnTo>
                    <a:pt x="0" y="0"/>
                  </a:lnTo>
                  <a:lnTo>
                    <a:pt x="280" y="313"/>
                  </a:lnTo>
                  <a:lnTo>
                    <a:pt x="268" y="329"/>
                  </a:lnTo>
                  <a:lnTo>
                    <a:pt x="229" y="398"/>
                  </a:lnTo>
                  <a:lnTo>
                    <a:pt x="209" y="455"/>
                  </a:lnTo>
                  <a:lnTo>
                    <a:pt x="197" y="516"/>
                  </a:lnTo>
                  <a:lnTo>
                    <a:pt x="195" y="559"/>
                  </a:lnTo>
                  <a:lnTo>
                    <a:pt x="196" y="591"/>
                  </a:lnTo>
                  <a:lnTo>
                    <a:pt x="207" y="654"/>
                  </a:lnTo>
                  <a:lnTo>
                    <a:pt x="226" y="713"/>
                  </a:lnTo>
                  <a:lnTo>
                    <a:pt x="255" y="767"/>
                  </a:lnTo>
                  <a:lnTo>
                    <a:pt x="291" y="816"/>
                  </a:lnTo>
                  <a:lnTo>
                    <a:pt x="335" y="859"/>
                  </a:lnTo>
                  <a:lnTo>
                    <a:pt x="385" y="895"/>
                  </a:lnTo>
                  <a:lnTo>
                    <a:pt x="441" y="924"/>
                  </a:lnTo>
                  <a:lnTo>
                    <a:pt x="501" y="943"/>
                  </a:lnTo>
                  <a:lnTo>
                    <a:pt x="566" y="953"/>
                  </a:lnTo>
                  <a:lnTo>
                    <a:pt x="600" y="955"/>
                  </a:lnTo>
                  <a:lnTo>
                    <a:pt x="621" y="954"/>
                  </a:lnTo>
                  <a:lnTo>
                    <a:pt x="682" y="944"/>
                  </a:lnTo>
                  <a:lnTo>
                    <a:pt x="740" y="926"/>
                  </a:lnTo>
                  <a:lnTo>
                    <a:pt x="810" y="889"/>
                  </a:lnTo>
                  <a:lnTo>
                    <a:pt x="1002" y="889"/>
                  </a:lnTo>
                  <a:lnTo>
                    <a:pt x="914" y="788"/>
                  </a:lnTo>
                  <a:lnTo>
                    <a:pt x="925" y="772"/>
                  </a:lnTo>
                  <a:lnTo>
                    <a:pt x="936" y="754"/>
                  </a:lnTo>
                  <a:lnTo>
                    <a:pt x="961" y="700"/>
                  </a:lnTo>
                  <a:lnTo>
                    <a:pt x="979" y="642"/>
                  </a:lnTo>
                  <a:lnTo>
                    <a:pt x="987" y="580"/>
                  </a:lnTo>
                  <a:lnTo>
                    <a:pt x="987" y="559"/>
                  </a:lnTo>
                  <a:lnTo>
                    <a:pt x="986" y="526"/>
                  </a:lnTo>
                  <a:lnTo>
                    <a:pt x="976" y="463"/>
                  </a:lnTo>
                  <a:lnTo>
                    <a:pt x="956" y="404"/>
                  </a:lnTo>
                  <a:lnTo>
                    <a:pt x="927" y="350"/>
                  </a:lnTo>
                  <a:lnTo>
                    <a:pt x="890" y="301"/>
                  </a:lnTo>
                  <a:lnTo>
                    <a:pt x="846" y="258"/>
                  </a:lnTo>
                  <a:lnTo>
                    <a:pt x="796" y="223"/>
                  </a:lnTo>
                  <a:lnTo>
                    <a:pt x="380" y="223"/>
                  </a:lnTo>
                  <a:lnTo>
                    <a:pt x="17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18"/>
            <p:cNvSpPr>
              <a:spLocks/>
            </p:cNvSpPr>
            <p:nvPr/>
          </p:nvSpPr>
          <p:spPr bwMode="auto">
            <a:xfrm>
              <a:off x="69" y="0"/>
              <a:ext cx="3322" cy="1808"/>
            </a:xfrm>
            <a:custGeom>
              <a:avLst/>
              <a:gdLst>
                <a:gd name="T0" fmla="+- 0 639 69"/>
                <a:gd name="T1" fmla="*/ T0 w 3322"/>
                <a:gd name="T2" fmla="*/ 163 h 1808"/>
                <a:gd name="T3" fmla="+- 0 578 69"/>
                <a:gd name="T4" fmla="*/ T3 w 3322"/>
                <a:gd name="T5" fmla="*/ 171 h 1808"/>
                <a:gd name="T6" fmla="+- 0 520 69"/>
                <a:gd name="T7" fmla="*/ T6 w 3322"/>
                <a:gd name="T8" fmla="*/ 188 h 1808"/>
                <a:gd name="T9" fmla="+- 0 449 69"/>
                <a:gd name="T10" fmla="*/ T9 w 3322"/>
                <a:gd name="T11" fmla="*/ 223 h 1808"/>
                <a:gd name="T12" fmla="+- 0 865 69"/>
                <a:gd name="T13" fmla="*/ T12 w 3322"/>
                <a:gd name="T14" fmla="*/ 223 h 1808"/>
                <a:gd name="T15" fmla="+- 0 806 69"/>
                <a:gd name="T16" fmla="*/ T15 w 3322"/>
                <a:gd name="T17" fmla="*/ 194 h 1808"/>
                <a:gd name="T18" fmla="+- 0 743 69"/>
                <a:gd name="T19" fmla="*/ T18 w 3322"/>
                <a:gd name="T20" fmla="*/ 174 h 1808"/>
                <a:gd name="T21" fmla="+- 0 675 69"/>
                <a:gd name="T22" fmla="*/ T21 w 3322"/>
                <a:gd name="T23" fmla="*/ 164 h 1808"/>
                <a:gd name="T24" fmla="+- 0 639 69"/>
                <a:gd name="T25" fmla="*/ T24 w 3322"/>
                <a:gd name="T26" fmla="*/ 163 h 180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</a:cxnLst>
              <a:rect l="0" t="0" r="r" b="b"/>
              <a:pathLst>
                <a:path w="3322" h="1808">
                  <a:moveTo>
                    <a:pt x="570" y="163"/>
                  </a:moveTo>
                  <a:lnTo>
                    <a:pt x="509" y="171"/>
                  </a:lnTo>
                  <a:lnTo>
                    <a:pt x="451" y="188"/>
                  </a:lnTo>
                  <a:lnTo>
                    <a:pt x="380" y="223"/>
                  </a:lnTo>
                  <a:lnTo>
                    <a:pt x="796" y="223"/>
                  </a:lnTo>
                  <a:lnTo>
                    <a:pt x="737" y="194"/>
                  </a:lnTo>
                  <a:lnTo>
                    <a:pt x="674" y="174"/>
                  </a:lnTo>
                  <a:lnTo>
                    <a:pt x="606" y="164"/>
                  </a:lnTo>
                  <a:lnTo>
                    <a:pt x="570" y="1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9" name="Group 192"/>
          <p:cNvGrpSpPr>
            <a:grpSpLocks/>
          </p:cNvGrpSpPr>
          <p:nvPr/>
        </p:nvGrpSpPr>
        <p:grpSpPr bwMode="auto">
          <a:xfrm>
            <a:off x="11543700" y="2065"/>
            <a:ext cx="360026" cy="1149403"/>
            <a:chOff x="18180" y="2"/>
            <a:chExt cx="567" cy="1810"/>
          </a:xfrm>
        </p:grpSpPr>
        <p:sp>
          <p:nvSpPr>
            <p:cNvPr id="20" name="Freeform 193"/>
            <p:cNvSpPr>
              <a:spLocks/>
            </p:cNvSpPr>
            <p:nvPr/>
          </p:nvSpPr>
          <p:spPr bwMode="auto">
            <a:xfrm>
              <a:off x="18180" y="2"/>
              <a:ext cx="567" cy="1810"/>
            </a:xfrm>
            <a:custGeom>
              <a:avLst/>
              <a:gdLst>
                <a:gd name="T0" fmla="+- 0 18180 18180"/>
                <a:gd name="T1" fmla="*/ T0 w 567"/>
                <a:gd name="T2" fmla="+- 0 2 2"/>
                <a:gd name="T3" fmla="*/ 2 h 1810"/>
                <a:gd name="T4" fmla="+- 0 18747 18180"/>
                <a:gd name="T5" fmla="*/ T4 w 567"/>
                <a:gd name="T6" fmla="+- 0 2 2"/>
                <a:gd name="T7" fmla="*/ 2 h 1810"/>
                <a:gd name="T8" fmla="+- 0 18747 18180"/>
                <a:gd name="T9" fmla="*/ T8 w 567"/>
                <a:gd name="T10" fmla="+- 0 1812 2"/>
                <a:gd name="T11" fmla="*/ 1812 h 1810"/>
                <a:gd name="T12" fmla="+- 0 18180 18180"/>
                <a:gd name="T13" fmla="*/ T12 w 567"/>
                <a:gd name="T14" fmla="+- 0 1812 2"/>
                <a:gd name="T15" fmla="*/ 1812 h 1810"/>
                <a:gd name="T16" fmla="+- 0 18180 18180"/>
                <a:gd name="T17" fmla="*/ T16 w 567"/>
                <a:gd name="T18" fmla="+- 0 2 2"/>
                <a:gd name="T19" fmla="*/ 2 h 18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67" h="1810">
                  <a:moveTo>
                    <a:pt x="0" y="0"/>
                  </a:moveTo>
                  <a:lnTo>
                    <a:pt x="567" y="0"/>
                  </a:lnTo>
                  <a:lnTo>
                    <a:pt x="567" y="1810"/>
                  </a:lnTo>
                  <a:lnTo>
                    <a:pt x="0" y="181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1" y="23210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ФОРМАТ ПРОГРАММЫ</a:t>
            </a:r>
            <a:endParaRPr lang="ru-RU" sz="36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1465427" y="807871"/>
            <a:ext cx="5559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 smtClean="0">
                <a:solidFill>
                  <a:srgbClr val="4A4B69"/>
                </a:solidFill>
                <a:latin typeface="Franklin Gothic Demi Cond" panose="020B0706030402020204" pitchFamily="34" charset="0"/>
              </a:rPr>
              <a:t>11</a:t>
            </a:r>
            <a:endParaRPr lang="ru-RU" sz="1800" dirty="0">
              <a:solidFill>
                <a:srgbClr val="4A4B69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6556" cy="6858000"/>
          </a:xfrm>
          <a:prstGeom prst="rect">
            <a:avLst/>
          </a:prstGeom>
        </p:spPr>
      </p:pic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11647169" y="802409"/>
            <a:ext cx="281583" cy="276999"/>
          </a:xfrm>
          <a:prstGeom prst="rect">
            <a:avLst/>
          </a:prstGeom>
          <a:solidFill>
            <a:srgbClr val="2A2C5C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1</a:t>
            </a:r>
            <a:r>
              <a:rPr lang="en-US" sz="1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4</a:t>
            </a:r>
            <a:endParaRPr lang="ru-RU" sz="18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16382</TotalTime>
  <Words>273</Words>
  <Application>Microsoft Office PowerPoint</Application>
  <PresentationFormat>Широкоэкранный</PresentationFormat>
  <Paragraphs>118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Aharoni</vt:lpstr>
      <vt:lpstr>Arial</vt:lpstr>
      <vt:lpstr>Arial Black</vt:lpstr>
      <vt:lpstr>Calibri</vt:lpstr>
      <vt:lpstr>DokChampa</vt:lpstr>
      <vt:lpstr>Franklin Gothic Demi</vt:lpstr>
      <vt:lpstr>Franklin Gothic Demi Cond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Экспортооринтированный фонд высоких технологий  Республики Татарстан</dc:title>
  <dc:creator>Павел Королев</dc:creator>
  <cp:lastModifiedBy>Adel Gilaziev</cp:lastModifiedBy>
  <cp:revision>739</cp:revision>
  <cp:lastPrinted>2018-01-18T07:58:02Z</cp:lastPrinted>
  <dcterms:created xsi:type="dcterms:W3CDTF">2015-06-02T22:36:06Z</dcterms:created>
  <dcterms:modified xsi:type="dcterms:W3CDTF">2019-09-26T09:05:16Z</dcterms:modified>
</cp:coreProperties>
</file>